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3BAAF-C3BB-4069-B3AA-9514BCEAB797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2199-FA4E-4895-B014-BED261083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416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3BAAF-C3BB-4069-B3AA-9514BCEAB797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2199-FA4E-4895-B014-BED261083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77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3BAAF-C3BB-4069-B3AA-9514BCEAB797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2199-FA4E-4895-B014-BED261083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60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3BAAF-C3BB-4069-B3AA-9514BCEAB797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2199-FA4E-4895-B014-BED261083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99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3BAAF-C3BB-4069-B3AA-9514BCEAB797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2199-FA4E-4895-B014-BED261083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826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3BAAF-C3BB-4069-B3AA-9514BCEAB797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2199-FA4E-4895-B014-BED261083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147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3BAAF-C3BB-4069-B3AA-9514BCEAB797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2199-FA4E-4895-B014-BED261083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877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3BAAF-C3BB-4069-B3AA-9514BCEAB797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2199-FA4E-4895-B014-BED261083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49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3BAAF-C3BB-4069-B3AA-9514BCEAB797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2199-FA4E-4895-B014-BED261083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260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3BAAF-C3BB-4069-B3AA-9514BCEAB797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2199-FA4E-4895-B014-BED261083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907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3BAAF-C3BB-4069-B3AA-9514BCEAB797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2199-FA4E-4895-B014-BED261083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255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3BAAF-C3BB-4069-B3AA-9514BCEAB797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F2199-FA4E-4895-B014-BED261083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661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Urbanisation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as an engine for growth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959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8216"/>
          </a:xfrm>
        </p:spPr>
        <p:txBody>
          <a:bodyPr/>
          <a:lstStyle/>
          <a:p>
            <a:r>
              <a:rPr lang="en-US" b="1" dirty="0" smtClean="0"/>
              <a:t>Actionable points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en-GB" dirty="0" smtClean="0"/>
              <a:t>1. Developing and implementing i</a:t>
            </a:r>
            <a:r>
              <a:rPr lang="en-GB" dirty="0" smtClean="0"/>
              <a:t>ntegrated urban physical plans that proactively plan core urban infrastructure e.g. roads, water, in advance of settlement.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GB" dirty="0" smtClean="0"/>
              <a:t>The National physical development plans is in place to address some of the urbanisation challenges</a:t>
            </a:r>
            <a:endParaRPr lang="en-GB" dirty="0" smtClean="0"/>
          </a:p>
          <a:p>
            <a:pPr marL="0" indent="0" algn="just">
              <a:lnSpc>
                <a:spcPct val="110000"/>
              </a:lnSpc>
              <a:buNone/>
            </a:pPr>
            <a:r>
              <a:rPr lang="en-GB" sz="2400" dirty="0" smtClean="0"/>
              <a:t>2.</a:t>
            </a:r>
            <a:r>
              <a:rPr lang="en-GB" dirty="0" smtClean="0"/>
              <a:t>Strengthen institutions, funding and governance frameworks for investments in new cities across Uganda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GB" dirty="0" smtClean="0"/>
              <a:t>3.Establish business engagement centres in </a:t>
            </a:r>
            <a:r>
              <a:rPr lang="en-GB" dirty="0"/>
              <a:t>K</a:t>
            </a:r>
            <a:r>
              <a:rPr lang="en-GB" dirty="0" smtClean="0"/>
              <a:t>CCA to work with the private sector on spatially sensitive polices to encourage existing clusters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GB" dirty="0" smtClean="0"/>
              <a:t>4.Policies to attract</a:t>
            </a:r>
            <a:r>
              <a:rPr lang="en-GB" dirty="0" smtClean="0"/>
              <a:t> financing for affordable housing </a:t>
            </a:r>
            <a:r>
              <a:rPr lang="en-GB" dirty="0" err="1" smtClean="0"/>
              <a:t>ie</a:t>
            </a:r>
            <a:r>
              <a:rPr lang="en-GB" dirty="0" smtClean="0"/>
              <a:t> for both commercial and personal houses.  (medium term)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GB" dirty="0" smtClean="0"/>
              <a:t>5.Develop policies for </a:t>
            </a:r>
            <a:r>
              <a:rPr lang="en-GB" dirty="0"/>
              <a:t>s</a:t>
            </a:r>
            <a:r>
              <a:rPr lang="en-GB" dirty="0" smtClean="0"/>
              <a:t>ocial security for rural urban migrants. – medium term.</a:t>
            </a:r>
          </a:p>
          <a:p>
            <a:pPr marL="514350" indent="-514350" algn="just">
              <a:lnSpc>
                <a:spcPct val="110000"/>
              </a:lnSpc>
              <a:buAutoNum type="arabicPeriod"/>
            </a:pPr>
            <a:endParaRPr lang="en-GB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492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116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Book Antiqua</vt:lpstr>
      <vt:lpstr>Calibri</vt:lpstr>
      <vt:lpstr>Calibri Light</vt:lpstr>
      <vt:lpstr>Office Theme</vt:lpstr>
      <vt:lpstr>Urbanisation as an engine for growth</vt:lpstr>
      <vt:lpstr>Actionable points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Urbanisation as an engine for growth</dc:title>
  <dc:creator>Admin</dc:creator>
  <cp:lastModifiedBy>Admin</cp:lastModifiedBy>
  <cp:revision>5</cp:revision>
  <dcterms:created xsi:type="dcterms:W3CDTF">2019-08-22T11:52:14Z</dcterms:created>
  <dcterms:modified xsi:type="dcterms:W3CDTF">2019-08-22T12:15:36Z</dcterms:modified>
</cp:coreProperties>
</file>