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saveSubsetFonts="1">
  <p:sldMasterIdLst>
    <p:sldMasterId id="2147483648" r:id="rId1"/>
  </p:sldMasterIdLst>
  <p:notesMasterIdLst>
    <p:notesMasterId r:id="rId8"/>
  </p:notesMasterIdLst>
  <p:sldIdLst>
    <p:sldId id="256" r:id="rId2"/>
    <p:sldId id="257" r:id="rId3"/>
    <p:sldId id="278" r:id="rId4"/>
    <p:sldId id="279" r:id="rId5"/>
    <p:sldId id="280" r:id="rId6"/>
    <p:sldId id="277" r:id="rId7"/>
  </p:sldIdLst>
  <p:sldSz cx="12192000" cy="6858000"/>
  <p:notesSz cx="6858000" cy="9144000"/>
  <p:defaultTextStyle>
    <a:defPPr>
      <a:defRPr lang="x-non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83" autoAdjust="0"/>
    <p:restoredTop sz="94660"/>
  </p:normalViewPr>
  <p:slideViewPr>
    <p:cSldViewPr snapToGrid="0">
      <p:cViewPr>
        <p:scale>
          <a:sx n="100" d="100"/>
          <a:sy n="100" d="100"/>
        </p:scale>
        <p:origin x="1040" y="79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05E1A93-81E6-4FE5-AA72-4C8E13DEEFAA}" type="datetimeFigureOut">
              <a:rPr lang="en-GB" smtClean="0"/>
              <a:t>21/08/2019</a:t>
            </a:fld>
            <a:endParaRPr lang="en-GB"/>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0FBF34D-ADC8-4316-B0BC-9F3AD0812FCB}" type="slidenum">
              <a:rPr lang="en-GB" smtClean="0"/>
              <a:t>‹#›</a:t>
            </a:fld>
            <a:endParaRPr lang="en-GB"/>
          </a:p>
        </p:txBody>
      </p:sp>
    </p:spTree>
    <p:extLst>
      <p:ext uri="{BB962C8B-B14F-4D97-AF65-F5344CB8AC3E}">
        <p14:creationId xmlns:p14="http://schemas.microsoft.com/office/powerpoint/2010/main" val="22242198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81942B-9EF6-49D6-B4C1-37B333B5639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x-none"/>
          </a:p>
        </p:txBody>
      </p:sp>
      <p:sp>
        <p:nvSpPr>
          <p:cNvPr id="3" name="Subtitle 2">
            <a:extLst>
              <a:ext uri="{FF2B5EF4-FFF2-40B4-BE49-F238E27FC236}">
                <a16:creationId xmlns:a16="http://schemas.microsoft.com/office/drawing/2014/main" id="{CBBDA29E-F13D-448A-BF7F-B8D7EC396B6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x-none"/>
          </a:p>
        </p:txBody>
      </p:sp>
      <p:sp>
        <p:nvSpPr>
          <p:cNvPr id="4" name="Date Placeholder 3">
            <a:extLst>
              <a:ext uri="{FF2B5EF4-FFF2-40B4-BE49-F238E27FC236}">
                <a16:creationId xmlns:a16="http://schemas.microsoft.com/office/drawing/2014/main" id="{C33B2790-E952-4217-BBD8-A00693427641}"/>
              </a:ext>
            </a:extLst>
          </p:cNvPr>
          <p:cNvSpPr>
            <a:spLocks noGrp="1"/>
          </p:cNvSpPr>
          <p:nvPr>
            <p:ph type="dt" sz="half" idx="10"/>
          </p:nvPr>
        </p:nvSpPr>
        <p:spPr/>
        <p:txBody>
          <a:bodyPr/>
          <a:lstStyle/>
          <a:p>
            <a:r>
              <a:rPr lang="en-GB"/>
              <a:t>August 2019</a:t>
            </a:r>
            <a:endParaRPr lang="x-none"/>
          </a:p>
        </p:txBody>
      </p:sp>
      <p:sp>
        <p:nvSpPr>
          <p:cNvPr id="5" name="Footer Placeholder 4">
            <a:extLst>
              <a:ext uri="{FF2B5EF4-FFF2-40B4-BE49-F238E27FC236}">
                <a16:creationId xmlns:a16="http://schemas.microsoft.com/office/drawing/2014/main" id="{0B6D3F42-818A-4263-A692-9820A9ACA4D1}"/>
              </a:ext>
            </a:extLst>
          </p:cNvPr>
          <p:cNvSpPr>
            <a:spLocks noGrp="1"/>
          </p:cNvSpPr>
          <p:nvPr>
            <p:ph type="ftr" sz="quarter" idx="11"/>
          </p:nvPr>
        </p:nvSpPr>
        <p:spPr/>
        <p:txBody>
          <a:bodyPr/>
          <a:lstStyle/>
          <a:p>
            <a:endParaRPr lang="x-none"/>
          </a:p>
        </p:txBody>
      </p:sp>
      <p:sp>
        <p:nvSpPr>
          <p:cNvPr id="6" name="Slide Number Placeholder 5">
            <a:extLst>
              <a:ext uri="{FF2B5EF4-FFF2-40B4-BE49-F238E27FC236}">
                <a16:creationId xmlns:a16="http://schemas.microsoft.com/office/drawing/2014/main" id="{E977B7DC-B584-4057-8C7A-6F881FCD54E1}"/>
              </a:ext>
            </a:extLst>
          </p:cNvPr>
          <p:cNvSpPr>
            <a:spLocks noGrp="1"/>
          </p:cNvSpPr>
          <p:nvPr>
            <p:ph type="sldNum" sz="quarter" idx="12"/>
          </p:nvPr>
        </p:nvSpPr>
        <p:spPr/>
        <p:txBody>
          <a:bodyPr/>
          <a:lstStyle/>
          <a:p>
            <a:fld id="{EACAA0CF-896F-483B-A48E-2D39A19BE685}" type="slidenum">
              <a:rPr lang="x-none" smtClean="0"/>
              <a:t>‹#›</a:t>
            </a:fld>
            <a:endParaRPr lang="x-none"/>
          </a:p>
        </p:txBody>
      </p:sp>
    </p:spTree>
    <p:extLst>
      <p:ext uri="{BB962C8B-B14F-4D97-AF65-F5344CB8AC3E}">
        <p14:creationId xmlns:p14="http://schemas.microsoft.com/office/powerpoint/2010/main" val="2459763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FAE020-2487-4728-B577-1E15B08CD68B}"/>
              </a:ext>
            </a:extLst>
          </p:cNvPr>
          <p:cNvSpPr>
            <a:spLocks noGrp="1"/>
          </p:cNvSpPr>
          <p:nvPr>
            <p:ph type="title"/>
          </p:nvPr>
        </p:nvSpPr>
        <p:spPr/>
        <p:txBody>
          <a:bodyPr/>
          <a:lstStyle/>
          <a:p>
            <a:r>
              <a:rPr lang="en-US"/>
              <a:t>Click to edit Master title style</a:t>
            </a:r>
            <a:endParaRPr lang="x-none"/>
          </a:p>
        </p:txBody>
      </p:sp>
      <p:sp>
        <p:nvSpPr>
          <p:cNvPr id="3" name="Vertical Text Placeholder 2">
            <a:extLst>
              <a:ext uri="{FF2B5EF4-FFF2-40B4-BE49-F238E27FC236}">
                <a16:creationId xmlns:a16="http://schemas.microsoft.com/office/drawing/2014/main" id="{077A1DA1-114E-41F5-9E13-E5C74D1B33C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4" name="Date Placeholder 3">
            <a:extLst>
              <a:ext uri="{FF2B5EF4-FFF2-40B4-BE49-F238E27FC236}">
                <a16:creationId xmlns:a16="http://schemas.microsoft.com/office/drawing/2014/main" id="{550B7822-DD53-4597-9A94-F4B4A1DF9EC4}"/>
              </a:ext>
            </a:extLst>
          </p:cNvPr>
          <p:cNvSpPr>
            <a:spLocks noGrp="1"/>
          </p:cNvSpPr>
          <p:nvPr>
            <p:ph type="dt" sz="half" idx="10"/>
          </p:nvPr>
        </p:nvSpPr>
        <p:spPr/>
        <p:txBody>
          <a:bodyPr/>
          <a:lstStyle/>
          <a:p>
            <a:r>
              <a:rPr lang="en-GB"/>
              <a:t>August 2019</a:t>
            </a:r>
            <a:endParaRPr lang="x-none"/>
          </a:p>
        </p:txBody>
      </p:sp>
      <p:sp>
        <p:nvSpPr>
          <p:cNvPr id="5" name="Footer Placeholder 4">
            <a:extLst>
              <a:ext uri="{FF2B5EF4-FFF2-40B4-BE49-F238E27FC236}">
                <a16:creationId xmlns:a16="http://schemas.microsoft.com/office/drawing/2014/main" id="{7EA406FC-1CCE-4523-B5EF-AF1F75BC29C4}"/>
              </a:ext>
            </a:extLst>
          </p:cNvPr>
          <p:cNvSpPr>
            <a:spLocks noGrp="1"/>
          </p:cNvSpPr>
          <p:nvPr>
            <p:ph type="ftr" sz="quarter" idx="11"/>
          </p:nvPr>
        </p:nvSpPr>
        <p:spPr/>
        <p:txBody>
          <a:bodyPr/>
          <a:lstStyle/>
          <a:p>
            <a:endParaRPr lang="x-none"/>
          </a:p>
        </p:txBody>
      </p:sp>
      <p:sp>
        <p:nvSpPr>
          <p:cNvPr id="6" name="Slide Number Placeholder 5">
            <a:extLst>
              <a:ext uri="{FF2B5EF4-FFF2-40B4-BE49-F238E27FC236}">
                <a16:creationId xmlns:a16="http://schemas.microsoft.com/office/drawing/2014/main" id="{C5A1ADE4-A870-4AA5-A2D3-C68525E63607}"/>
              </a:ext>
            </a:extLst>
          </p:cNvPr>
          <p:cNvSpPr>
            <a:spLocks noGrp="1"/>
          </p:cNvSpPr>
          <p:nvPr>
            <p:ph type="sldNum" sz="quarter" idx="12"/>
          </p:nvPr>
        </p:nvSpPr>
        <p:spPr/>
        <p:txBody>
          <a:bodyPr/>
          <a:lstStyle/>
          <a:p>
            <a:fld id="{EACAA0CF-896F-483B-A48E-2D39A19BE685}" type="slidenum">
              <a:rPr lang="x-none" smtClean="0"/>
              <a:t>‹#›</a:t>
            </a:fld>
            <a:endParaRPr lang="x-none"/>
          </a:p>
        </p:txBody>
      </p:sp>
    </p:spTree>
    <p:extLst>
      <p:ext uri="{BB962C8B-B14F-4D97-AF65-F5344CB8AC3E}">
        <p14:creationId xmlns:p14="http://schemas.microsoft.com/office/powerpoint/2010/main" val="42013532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D65431D-ABD3-4056-8245-DEF0B0993272}"/>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x-none"/>
          </a:p>
        </p:txBody>
      </p:sp>
      <p:sp>
        <p:nvSpPr>
          <p:cNvPr id="3" name="Vertical Text Placeholder 2">
            <a:extLst>
              <a:ext uri="{FF2B5EF4-FFF2-40B4-BE49-F238E27FC236}">
                <a16:creationId xmlns:a16="http://schemas.microsoft.com/office/drawing/2014/main" id="{20861729-1B08-431D-AF70-32F9E475302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4" name="Date Placeholder 3">
            <a:extLst>
              <a:ext uri="{FF2B5EF4-FFF2-40B4-BE49-F238E27FC236}">
                <a16:creationId xmlns:a16="http://schemas.microsoft.com/office/drawing/2014/main" id="{0BAD1C31-F468-48DE-B184-82B54C0DE303}"/>
              </a:ext>
            </a:extLst>
          </p:cNvPr>
          <p:cNvSpPr>
            <a:spLocks noGrp="1"/>
          </p:cNvSpPr>
          <p:nvPr>
            <p:ph type="dt" sz="half" idx="10"/>
          </p:nvPr>
        </p:nvSpPr>
        <p:spPr/>
        <p:txBody>
          <a:bodyPr/>
          <a:lstStyle/>
          <a:p>
            <a:r>
              <a:rPr lang="en-GB"/>
              <a:t>August 2019</a:t>
            </a:r>
            <a:endParaRPr lang="x-none"/>
          </a:p>
        </p:txBody>
      </p:sp>
      <p:sp>
        <p:nvSpPr>
          <p:cNvPr id="5" name="Footer Placeholder 4">
            <a:extLst>
              <a:ext uri="{FF2B5EF4-FFF2-40B4-BE49-F238E27FC236}">
                <a16:creationId xmlns:a16="http://schemas.microsoft.com/office/drawing/2014/main" id="{819916E9-5E3B-460D-92AC-04DAEC9B1840}"/>
              </a:ext>
            </a:extLst>
          </p:cNvPr>
          <p:cNvSpPr>
            <a:spLocks noGrp="1"/>
          </p:cNvSpPr>
          <p:nvPr>
            <p:ph type="ftr" sz="quarter" idx="11"/>
          </p:nvPr>
        </p:nvSpPr>
        <p:spPr/>
        <p:txBody>
          <a:bodyPr/>
          <a:lstStyle/>
          <a:p>
            <a:endParaRPr lang="x-none"/>
          </a:p>
        </p:txBody>
      </p:sp>
      <p:sp>
        <p:nvSpPr>
          <p:cNvPr id="6" name="Slide Number Placeholder 5">
            <a:extLst>
              <a:ext uri="{FF2B5EF4-FFF2-40B4-BE49-F238E27FC236}">
                <a16:creationId xmlns:a16="http://schemas.microsoft.com/office/drawing/2014/main" id="{C43F2EC1-B59E-4C82-9E69-E5A4E1EA3D63}"/>
              </a:ext>
            </a:extLst>
          </p:cNvPr>
          <p:cNvSpPr>
            <a:spLocks noGrp="1"/>
          </p:cNvSpPr>
          <p:nvPr>
            <p:ph type="sldNum" sz="quarter" idx="12"/>
          </p:nvPr>
        </p:nvSpPr>
        <p:spPr/>
        <p:txBody>
          <a:bodyPr/>
          <a:lstStyle/>
          <a:p>
            <a:fld id="{EACAA0CF-896F-483B-A48E-2D39A19BE685}" type="slidenum">
              <a:rPr lang="x-none" smtClean="0"/>
              <a:t>‹#›</a:t>
            </a:fld>
            <a:endParaRPr lang="x-none"/>
          </a:p>
        </p:txBody>
      </p:sp>
    </p:spTree>
    <p:extLst>
      <p:ext uri="{BB962C8B-B14F-4D97-AF65-F5344CB8AC3E}">
        <p14:creationId xmlns:p14="http://schemas.microsoft.com/office/powerpoint/2010/main" val="39854512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89FCE7-277E-4BCE-80BE-85500033B6E9}"/>
              </a:ext>
            </a:extLst>
          </p:cNvPr>
          <p:cNvSpPr>
            <a:spLocks noGrp="1"/>
          </p:cNvSpPr>
          <p:nvPr>
            <p:ph type="title"/>
          </p:nvPr>
        </p:nvSpPr>
        <p:spPr/>
        <p:txBody>
          <a:bodyPr/>
          <a:lstStyle/>
          <a:p>
            <a:r>
              <a:rPr lang="en-US"/>
              <a:t>Click to edit Master title style</a:t>
            </a:r>
            <a:endParaRPr lang="x-none"/>
          </a:p>
        </p:txBody>
      </p:sp>
      <p:sp>
        <p:nvSpPr>
          <p:cNvPr id="3" name="Content Placeholder 2">
            <a:extLst>
              <a:ext uri="{FF2B5EF4-FFF2-40B4-BE49-F238E27FC236}">
                <a16:creationId xmlns:a16="http://schemas.microsoft.com/office/drawing/2014/main" id="{7BCE9355-35E1-4D3D-8B17-4F7643F61C1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4" name="Date Placeholder 3">
            <a:extLst>
              <a:ext uri="{FF2B5EF4-FFF2-40B4-BE49-F238E27FC236}">
                <a16:creationId xmlns:a16="http://schemas.microsoft.com/office/drawing/2014/main" id="{6EF56905-C5B3-452C-971E-DC8095F02B95}"/>
              </a:ext>
            </a:extLst>
          </p:cNvPr>
          <p:cNvSpPr>
            <a:spLocks noGrp="1"/>
          </p:cNvSpPr>
          <p:nvPr>
            <p:ph type="dt" sz="half" idx="10"/>
          </p:nvPr>
        </p:nvSpPr>
        <p:spPr/>
        <p:txBody>
          <a:bodyPr/>
          <a:lstStyle/>
          <a:p>
            <a:r>
              <a:rPr lang="en-GB"/>
              <a:t>August 2019</a:t>
            </a:r>
            <a:endParaRPr lang="x-none"/>
          </a:p>
        </p:txBody>
      </p:sp>
      <p:sp>
        <p:nvSpPr>
          <p:cNvPr id="5" name="Footer Placeholder 4">
            <a:extLst>
              <a:ext uri="{FF2B5EF4-FFF2-40B4-BE49-F238E27FC236}">
                <a16:creationId xmlns:a16="http://schemas.microsoft.com/office/drawing/2014/main" id="{7A4A6E9B-C410-41DE-B85E-B930B0A3BA4D}"/>
              </a:ext>
            </a:extLst>
          </p:cNvPr>
          <p:cNvSpPr>
            <a:spLocks noGrp="1"/>
          </p:cNvSpPr>
          <p:nvPr>
            <p:ph type="ftr" sz="quarter" idx="11"/>
          </p:nvPr>
        </p:nvSpPr>
        <p:spPr/>
        <p:txBody>
          <a:bodyPr/>
          <a:lstStyle/>
          <a:p>
            <a:endParaRPr lang="x-none"/>
          </a:p>
        </p:txBody>
      </p:sp>
      <p:sp>
        <p:nvSpPr>
          <p:cNvPr id="6" name="Slide Number Placeholder 5">
            <a:extLst>
              <a:ext uri="{FF2B5EF4-FFF2-40B4-BE49-F238E27FC236}">
                <a16:creationId xmlns:a16="http://schemas.microsoft.com/office/drawing/2014/main" id="{19D8ECE8-D728-4130-B213-A572C85613C1}"/>
              </a:ext>
            </a:extLst>
          </p:cNvPr>
          <p:cNvSpPr>
            <a:spLocks noGrp="1"/>
          </p:cNvSpPr>
          <p:nvPr>
            <p:ph type="sldNum" sz="quarter" idx="12"/>
          </p:nvPr>
        </p:nvSpPr>
        <p:spPr/>
        <p:txBody>
          <a:bodyPr/>
          <a:lstStyle/>
          <a:p>
            <a:fld id="{EACAA0CF-896F-483B-A48E-2D39A19BE685}" type="slidenum">
              <a:rPr lang="x-none" smtClean="0"/>
              <a:t>‹#›</a:t>
            </a:fld>
            <a:endParaRPr lang="x-none"/>
          </a:p>
        </p:txBody>
      </p:sp>
    </p:spTree>
    <p:extLst>
      <p:ext uri="{BB962C8B-B14F-4D97-AF65-F5344CB8AC3E}">
        <p14:creationId xmlns:p14="http://schemas.microsoft.com/office/powerpoint/2010/main" val="20928138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E9EEF9-AC6E-4C95-A2DE-C0C0E3AEB5E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x-none"/>
          </a:p>
        </p:txBody>
      </p:sp>
      <p:sp>
        <p:nvSpPr>
          <p:cNvPr id="3" name="Text Placeholder 2">
            <a:extLst>
              <a:ext uri="{FF2B5EF4-FFF2-40B4-BE49-F238E27FC236}">
                <a16:creationId xmlns:a16="http://schemas.microsoft.com/office/drawing/2014/main" id="{BE258BF7-8AA7-4555-912E-B3637A7637F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65A2DDB-586E-4B26-A7C8-107D94E50DED}"/>
              </a:ext>
            </a:extLst>
          </p:cNvPr>
          <p:cNvSpPr>
            <a:spLocks noGrp="1"/>
          </p:cNvSpPr>
          <p:nvPr>
            <p:ph type="dt" sz="half" idx="10"/>
          </p:nvPr>
        </p:nvSpPr>
        <p:spPr/>
        <p:txBody>
          <a:bodyPr/>
          <a:lstStyle/>
          <a:p>
            <a:r>
              <a:rPr lang="en-GB"/>
              <a:t>August 2019</a:t>
            </a:r>
            <a:endParaRPr lang="x-none"/>
          </a:p>
        </p:txBody>
      </p:sp>
      <p:sp>
        <p:nvSpPr>
          <p:cNvPr id="5" name="Footer Placeholder 4">
            <a:extLst>
              <a:ext uri="{FF2B5EF4-FFF2-40B4-BE49-F238E27FC236}">
                <a16:creationId xmlns:a16="http://schemas.microsoft.com/office/drawing/2014/main" id="{71E314C4-D043-4084-8EEC-5CC480971A75}"/>
              </a:ext>
            </a:extLst>
          </p:cNvPr>
          <p:cNvSpPr>
            <a:spLocks noGrp="1"/>
          </p:cNvSpPr>
          <p:nvPr>
            <p:ph type="ftr" sz="quarter" idx="11"/>
          </p:nvPr>
        </p:nvSpPr>
        <p:spPr/>
        <p:txBody>
          <a:bodyPr/>
          <a:lstStyle/>
          <a:p>
            <a:endParaRPr lang="x-none"/>
          </a:p>
        </p:txBody>
      </p:sp>
      <p:sp>
        <p:nvSpPr>
          <p:cNvPr id="6" name="Slide Number Placeholder 5">
            <a:extLst>
              <a:ext uri="{FF2B5EF4-FFF2-40B4-BE49-F238E27FC236}">
                <a16:creationId xmlns:a16="http://schemas.microsoft.com/office/drawing/2014/main" id="{EDBB73D5-3C45-44B3-B1C8-62D212481F03}"/>
              </a:ext>
            </a:extLst>
          </p:cNvPr>
          <p:cNvSpPr>
            <a:spLocks noGrp="1"/>
          </p:cNvSpPr>
          <p:nvPr>
            <p:ph type="sldNum" sz="quarter" idx="12"/>
          </p:nvPr>
        </p:nvSpPr>
        <p:spPr/>
        <p:txBody>
          <a:bodyPr/>
          <a:lstStyle/>
          <a:p>
            <a:fld id="{EACAA0CF-896F-483B-A48E-2D39A19BE685}" type="slidenum">
              <a:rPr lang="x-none" smtClean="0"/>
              <a:t>‹#›</a:t>
            </a:fld>
            <a:endParaRPr lang="x-none"/>
          </a:p>
        </p:txBody>
      </p:sp>
    </p:spTree>
    <p:extLst>
      <p:ext uri="{BB962C8B-B14F-4D97-AF65-F5344CB8AC3E}">
        <p14:creationId xmlns:p14="http://schemas.microsoft.com/office/powerpoint/2010/main" val="41927494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6B1779-35BD-4DDC-87D1-D53BF244B5CC}"/>
              </a:ext>
            </a:extLst>
          </p:cNvPr>
          <p:cNvSpPr>
            <a:spLocks noGrp="1"/>
          </p:cNvSpPr>
          <p:nvPr>
            <p:ph type="title"/>
          </p:nvPr>
        </p:nvSpPr>
        <p:spPr/>
        <p:txBody>
          <a:bodyPr/>
          <a:lstStyle/>
          <a:p>
            <a:r>
              <a:rPr lang="en-US"/>
              <a:t>Click to edit Master title style</a:t>
            </a:r>
            <a:endParaRPr lang="x-none"/>
          </a:p>
        </p:txBody>
      </p:sp>
      <p:sp>
        <p:nvSpPr>
          <p:cNvPr id="3" name="Content Placeholder 2">
            <a:extLst>
              <a:ext uri="{FF2B5EF4-FFF2-40B4-BE49-F238E27FC236}">
                <a16:creationId xmlns:a16="http://schemas.microsoft.com/office/drawing/2014/main" id="{40AD21CC-667E-4654-851E-F3872C6AFA4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4" name="Content Placeholder 3">
            <a:extLst>
              <a:ext uri="{FF2B5EF4-FFF2-40B4-BE49-F238E27FC236}">
                <a16:creationId xmlns:a16="http://schemas.microsoft.com/office/drawing/2014/main" id="{CE46FBC6-805A-4702-8945-69A3B296204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5" name="Date Placeholder 4">
            <a:extLst>
              <a:ext uri="{FF2B5EF4-FFF2-40B4-BE49-F238E27FC236}">
                <a16:creationId xmlns:a16="http://schemas.microsoft.com/office/drawing/2014/main" id="{22EF8C2D-E8F0-4BC0-9E21-ADEB788DB09A}"/>
              </a:ext>
            </a:extLst>
          </p:cNvPr>
          <p:cNvSpPr>
            <a:spLocks noGrp="1"/>
          </p:cNvSpPr>
          <p:nvPr>
            <p:ph type="dt" sz="half" idx="10"/>
          </p:nvPr>
        </p:nvSpPr>
        <p:spPr/>
        <p:txBody>
          <a:bodyPr/>
          <a:lstStyle/>
          <a:p>
            <a:r>
              <a:rPr lang="en-GB"/>
              <a:t>August 2019</a:t>
            </a:r>
            <a:endParaRPr lang="x-none"/>
          </a:p>
        </p:txBody>
      </p:sp>
      <p:sp>
        <p:nvSpPr>
          <p:cNvPr id="6" name="Footer Placeholder 5">
            <a:extLst>
              <a:ext uri="{FF2B5EF4-FFF2-40B4-BE49-F238E27FC236}">
                <a16:creationId xmlns:a16="http://schemas.microsoft.com/office/drawing/2014/main" id="{B6E83293-B805-4735-9102-38F2DFA5CACD}"/>
              </a:ext>
            </a:extLst>
          </p:cNvPr>
          <p:cNvSpPr>
            <a:spLocks noGrp="1"/>
          </p:cNvSpPr>
          <p:nvPr>
            <p:ph type="ftr" sz="quarter" idx="11"/>
          </p:nvPr>
        </p:nvSpPr>
        <p:spPr/>
        <p:txBody>
          <a:bodyPr/>
          <a:lstStyle/>
          <a:p>
            <a:endParaRPr lang="x-none"/>
          </a:p>
        </p:txBody>
      </p:sp>
      <p:sp>
        <p:nvSpPr>
          <p:cNvPr id="7" name="Slide Number Placeholder 6">
            <a:extLst>
              <a:ext uri="{FF2B5EF4-FFF2-40B4-BE49-F238E27FC236}">
                <a16:creationId xmlns:a16="http://schemas.microsoft.com/office/drawing/2014/main" id="{ECA1EBA5-3370-4158-A373-0A4B89FAEE72}"/>
              </a:ext>
            </a:extLst>
          </p:cNvPr>
          <p:cNvSpPr>
            <a:spLocks noGrp="1"/>
          </p:cNvSpPr>
          <p:nvPr>
            <p:ph type="sldNum" sz="quarter" idx="12"/>
          </p:nvPr>
        </p:nvSpPr>
        <p:spPr/>
        <p:txBody>
          <a:bodyPr/>
          <a:lstStyle/>
          <a:p>
            <a:fld id="{EACAA0CF-896F-483B-A48E-2D39A19BE685}" type="slidenum">
              <a:rPr lang="x-none" smtClean="0"/>
              <a:t>‹#›</a:t>
            </a:fld>
            <a:endParaRPr lang="x-none"/>
          </a:p>
        </p:txBody>
      </p:sp>
    </p:spTree>
    <p:extLst>
      <p:ext uri="{BB962C8B-B14F-4D97-AF65-F5344CB8AC3E}">
        <p14:creationId xmlns:p14="http://schemas.microsoft.com/office/powerpoint/2010/main" val="5477484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F5188A-0821-4ACB-AD07-04DE0BCF65F7}"/>
              </a:ext>
            </a:extLst>
          </p:cNvPr>
          <p:cNvSpPr>
            <a:spLocks noGrp="1"/>
          </p:cNvSpPr>
          <p:nvPr>
            <p:ph type="title"/>
          </p:nvPr>
        </p:nvSpPr>
        <p:spPr>
          <a:xfrm>
            <a:off x="839788" y="365125"/>
            <a:ext cx="10515600" cy="1325563"/>
          </a:xfrm>
        </p:spPr>
        <p:txBody>
          <a:bodyPr/>
          <a:lstStyle/>
          <a:p>
            <a:r>
              <a:rPr lang="en-US"/>
              <a:t>Click to edit Master title style</a:t>
            </a:r>
            <a:endParaRPr lang="x-none"/>
          </a:p>
        </p:txBody>
      </p:sp>
      <p:sp>
        <p:nvSpPr>
          <p:cNvPr id="3" name="Text Placeholder 2">
            <a:extLst>
              <a:ext uri="{FF2B5EF4-FFF2-40B4-BE49-F238E27FC236}">
                <a16:creationId xmlns:a16="http://schemas.microsoft.com/office/drawing/2014/main" id="{2C7BE20A-B129-4B9A-A335-27818678F05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789D54B-7B7D-4A03-B9D1-F3A31F7B32B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5" name="Text Placeholder 4">
            <a:extLst>
              <a:ext uri="{FF2B5EF4-FFF2-40B4-BE49-F238E27FC236}">
                <a16:creationId xmlns:a16="http://schemas.microsoft.com/office/drawing/2014/main" id="{19E19FD0-9714-4DBB-AEAD-6C9DAD70E32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99AAD34-3A3A-42E0-A25D-7E9E5645A044}"/>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7" name="Date Placeholder 6">
            <a:extLst>
              <a:ext uri="{FF2B5EF4-FFF2-40B4-BE49-F238E27FC236}">
                <a16:creationId xmlns:a16="http://schemas.microsoft.com/office/drawing/2014/main" id="{AD0C8ED3-39BE-4537-AF86-7BA89E04F398}"/>
              </a:ext>
            </a:extLst>
          </p:cNvPr>
          <p:cNvSpPr>
            <a:spLocks noGrp="1"/>
          </p:cNvSpPr>
          <p:nvPr>
            <p:ph type="dt" sz="half" idx="10"/>
          </p:nvPr>
        </p:nvSpPr>
        <p:spPr/>
        <p:txBody>
          <a:bodyPr/>
          <a:lstStyle/>
          <a:p>
            <a:r>
              <a:rPr lang="en-GB"/>
              <a:t>August 2019</a:t>
            </a:r>
            <a:endParaRPr lang="x-none"/>
          </a:p>
        </p:txBody>
      </p:sp>
      <p:sp>
        <p:nvSpPr>
          <p:cNvPr id="8" name="Footer Placeholder 7">
            <a:extLst>
              <a:ext uri="{FF2B5EF4-FFF2-40B4-BE49-F238E27FC236}">
                <a16:creationId xmlns:a16="http://schemas.microsoft.com/office/drawing/2014/main" id="{54FEAA41-0C79-4426-829C-C7945E9E8004}"/>
              </a:ext>
            </a:extLst>
          </p:cNvPr>
          <p:cNvSpPr>
            <a:spLocks noGrp="1"/>
          </p:cNvSpPr>
          <p:nvPr>
            <p:ph type="ftr" sz="quarter" idx="11"/>
          </p:nvPr>
        </p:nvSpPr>
        <p:spPr/>
        <p:txBody>
          <a:bodyPr/>
          <a:lstStyle/>
          <a:p>
            <a:endParaRPr lang="x-none"/>
          </a:p>
        </p:txBody>
      </p:sp>
      <p:sp>
        <p:nvSpPr>
          <p:cNvPr id="9" name="Slide Number Placeholder 8">
            <a:extLst>
              <a:ext uri="{FF2B5EF4-FFF2-40B4-BE49-F238E27FC236}">
                <a16:creationId xmlns:a16="http://schemas.microsoft.com/office/drawing/2014/main" id="{ABCCCDE8-E997-4558-B9C1-3768DEEBC3B7}"/>
              </a:ext>
            </a:extLst>
          </p:cNvPr>
          <p:cNvSpPr>
            <a:spLocks noGrp="1"/>
          </p:cNvSpPr>
          <p:nvPr>
            <p:ph type="sldNum" sz="quarter" idx="12"/>
          </p:nvPr>
        </p:nvSpPr>
        <p:spPr/>
        <p:txBody>
          <a:bodyPr/>
          <a:lstStyle/>
          <a:p>
            <a:fld id="{EACAA0CF-896F-483B-A48E-2D39A19BE685}" type="slidenum">
              <a:rPr lang="x-none" smtClean="0"/>
              <a:t>‹#›</a:t>
            </a:fld>
            <a:endParaRPr lang="x-none"/>
          </a:p>
        </p:txBody>
      </p:sp>
    </p:spTree>
    <p:extLst>
      <p:ext uri="{BB962C8B-B14F-4D97-AF65-F5344CB8AC3E}">
        <p14:creationId xmlns:p14="http://schemas.microsoft.com/office/powerpoint/2010/main" val="38823463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55D6FC-FAAC-4087-9BCE-253E7879EF34}"/>
              </a:ext>
            </a:extLst>
          </p:cNvPr>
          <p:cNvSpPr>
            <a:spLocks noGrp="1"/>
          </p:cNvSpPr>
          <p:nvPr>
            <p:ph type="title"/>
          </p:nvPr>
        </p:nvSpPr>
        <p:spPr/>
        <p:txBody>
          <a:bodyPr/>
          <a:lstStyle/>
          <a:p>
            <a:r>
              <a:rPr lang="en-US"/>
              <a:t>Click to edit Master title style</a:t>
            </a:r>
            <a:endParaRPr lang="x-none"/>
          </a:p>
        </p:txBody>
      </p:sp>
      <p:sp>
        <p:nvSpPr>
          <p:cNvPr id="3" name="Date Placeholder 2">
            <a:extLst>
              <a:ext uri="{FF2B5EF4-FFF2-40B4-BE49-F238E27FC236}">
                <a16:creationId xmlns:a16="http://schemas.microsoft.com/office/drawing/2014/main" id="{AA4FA6C1-D060-4DB0-8927-5863712F163A}"/>
              </a:ext>
            </a:extLst>
          </p:cNvPr>
          <p:cNvSpPr>
            <a:spLocks noGrp="1"/>
          </p:cNvSpPr>
          <p:nvPr>
            <p:ph type="dt" sz="half" idx="10"/>
          </p:nvPr>
        </p:nvSpPr>
        <p:spPr/>
        <p:txBody>
          <a:bodyPr/>
          <a:lstStyle/>
          <a:p>
            <a:r>
              <a:rPr lang="en-GB"/>
              <a:t>August 2019</a:t>
            </a:r>
            <a:endParaRPr lang="x-none"/>
          </a:p>
        </p:txBody>
      </p:sp>
      <p:sp>
        <p:nvSpPr>
          <p:cNvPr id="4" name="Footer Placeholder 3">
            <a:extLst>
              <a:ext uri="{FF2B5EF4-FFF2-40B4-BE49-F238E27FC236}">
                <a16:creationId xmlns:a16="http://schemas.microsoft.com/office/drawing/2014/main" id="{146D260F-B0A9-4A67-A2D4-C855264EB5FA}"/>
              </a:ext>
            </a:extLst>
          </p:cNvPr>
          <p:cNvSpPr>
            <a:spLocks noGrp="1"/>
          </p:cNvSpPr>
          <p:nvPr>
            <p:ph type="ftr" sz="quarter" idx="11"/>
          </p:nvPr>
        </p:nvSpPr>
        <p:spPr/>
        <p:txBody>
          <a:bodyPr/>
          <a:lstStyle/>
          <a:p>
            <a:endParaRPr lang="x-none"/>
          </a:p>
        </p:txBody>
      </p:sp>
      <p:sp>
        <p:nvSpPr>
          <p:cNvPr id="5" name="Slide Number Placeholder 4">
            <a:extLst>
              <a:ext uri="{FF2B5EF4-FFF2-40B4-BE49-F238E27FC236}">
                <a16:creationId xmlns:a16="http://schemas.microsoft.com/office/drawing/2014/main" id="{DD1E3F8F-DB63-4054-A50D-3C6A02C4DA26}"/>
              </a:ext>
            </a:extLst>
          </p:cNvPr>
          <p:cNvSpPr>
            <a:spLocks noGrp="1"/>
          </p:cNvSpPr>
          <p:nvPr>
            <p:ph type="sldNum" sz="quarter" idx="12"/>
          </p:nvPr>
        </p:nvSpPr>
        <p:spPr/>
        <p:txBody>
          <a:bodyPr/>
          <a:lstStyle/>
          <a:p>
            <a:fld id="{EACAA0CF-896F-483B-A48E-2D39A19BE685}" type="slidenum">
              <a:rPr lang="x-none" smtClean="0"/>
              <a:t>‹#›</a:t>
            </a:fld>
            <a:endParaRPr lang="x-none"/>
          </a:p>
        </p:txBody>
      </p:sp>
    </p:spTree>
    <p:extLst>
      <p:ext uri="{BB962C8B-B14F-4D97-AF65-F5344CB8AC3E}">
        <p14:creationId xmlns:p14="http://schemas.microsoft.com/office/powerpoint/2010/main" val="41236668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5DA6DD7-ECDA-481F-ABFE-0C93EDDABC5A}"/>
              </a:ext>
            </a:extLst>
          </p:cNvPr>
          <p:cNvSpPr>
            <a:spLocks noGrp="1"/>
          </p:cNvSpPr>
          <p:nvPr>
            <p:ph type="dt" sz="half" idx="10"/>
          </p:nvPr>
        </p:nvSpPr>
        <p:spPr/>
        <p:txBody>
          <a:bodyPr/>
          <a:lstStyle/>
          <a:p>
            <a:r>
              <a:rPr lang="en-GB"/>
              <a:t>August 2019</a:t>
            </a:r>
            <a:endParaRPr lang="x-none"/>
          </a:p>
        </p:txBody>
      </p:sp>
      <p:sp>
        <p:nvSpPr>
          <p:cNvPr id="3" name="Footer Placeholder 2">
            <a:extLst>
              <a:ext uri="{FF2B5EF4-FFF2-40B4-BE49-F238E27FC236}">
                <a16:creationId xmlns:a16="http://schemas.microsoft.com/office/drawing/2014/main" id="{7A159D10-6AF5-4338-9B90-9672FF945ACA}"/>
              </a:ext>
            </a:extLst>
          </p:cNvPr>
          <p:cNvSpPr>
            <a:spLocks noGrp="1"/>
          </p:cNvSpPr>
          <p:nvPr>
            <p:ph type="ftr" sz="quarter" idx="11"/>
          </p:nvPr>
        </p:nvSpPr>
        <p:spPr/>
        <p:txBody>
          <a:bodyPr/>
          <a:lstStyle/>
          <a:p>
            <a:endParaRPr lang="x-none"/>
          </a:p>
        </p:txBody>
      </p:sp>
      <p:sp>
        <p:nvSpPr>
          <p:cNvPr id="4" name="Slide Number Placeholder 3">
            <a:extLst>
              <a:ext uri="{FF2B5EF4-FFF2-40B4-BE49-F238E27FC236}">
                <a16:creationId xmlns:a16="http://schemas.microsoft.com/office/drawing/2014/main" id="{4F575033-423D-4B95-9E08-7E99B7D64D59}"/>
              </a:ext>
            </a:extLst>
          </p:cNvPr>
          <p:cNvSpPr>
            <a:spLocks noGrp="1"/>
          </p:cNvSpPr>
          <p:nvPr>
            <p:ph type="sldNum" sz="quarter" idx="12"/>
          </p:nvPr>
        </p:nvSpPr>
        <p:spPr/>
        <p:txBody>
          <a:bodyPr/>
          <a:lstStyle/>
          <a:p>
            <a:fld id="{EACAA0CF-896F-483B-A48E-2D39A19BE685}" type="slidenum">
              <a:rPr lang="x-none" smtClean="0"/>
              <a:t>‹#›</a:t>
            </a:fld>
            <a:endParaRPr lang="x-none"/>
          </a:p>
        </p:txBody>
      </p:sp>
    </p:spTree>
    <p:extLst>
      <p:ext uri="{BB962C8B-B14F-4D97-AF65-F5344CB8AC3E}">
        <p14:creationId xmlns:p14="http://schemas.microsoft.com/office/powerpoint/2010/main" val="847808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2503D0-99DB-4B2F-B73E-5B13DAAB89A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x-none"/>
          </a:p>
        </p:txBody>
      </p:sp>
      <p:sp>
        <p:nvSpPr>
          <p:cNvPr id="3" name="Content Placeholder 2">
            <a:extLst>
              <a:ext uri="{FF2B5EF4-FFF2-40B4-BE49-F238E27FC236}">
                <a16:creationId xmlns:a16="http://schemas.microsoft.com/office/drawing/2014/main" id="{BCD30A39-4271-426D-98DB-F1B680221C9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4" name="Text Placeholder 3">
            <a:extLst>
              <a:ext uri="{FF2B5EF4-FFF2-40B4-BE49-F238E27FC236}">
                <a16:creationId xmlns:a16="http://schemas.microsoft.com/office/drawing/2014/main" id="{1D7653A9-56BD-48D6-BA87-401C7174447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B7ACEA1-82F9-4DF3-8C6D-385C8C447163}"/>
              </a:ext>
            </a:extLst>
          </p:cNvPr>
          <p:cNvSpPr>
            <a:spLocks noGrp="1"/>
          </p:cNvSpPr>
          <p:nvPr>
            <p:ph type="dt" sz="half" idx="10"/>
          </p:nvPr>
        </p:nvSpPr>
        <p:spPr/>
        <p:txBody>
          <a:bodyPr/>
          <a:lstStyle/>
          <a:p>
            <a:r>
              <a:rPr lang="en-GB"/>
              <a:t>August 2019</a:t>
            </a:r>
            <a:endParaRPr lang="x-none"/>
          </a:p>
        </p:txBody>
      </p:sp>
      <p:sp>
        <p:nvSpPr>
          <p:cNvPr id="6" name="Footer Placeholder 5">
            <a:extLst>
              <a:ext uri="{FF2B5EF4-FFF2-40B4-BE49-F238E27FC236}">
                <a16:creationId xmlns:a16="http://schemas.microsoft.com/office/drawing/2014/main" id="{C0B7D122-2021-44B8-9213-C035D62FDB0F}"/>
              </a:ext>
            </a:extLst>
          </p:cNvPr>
          <p:cNvSpPr>
            <a:spLocks noGrp="1"/>
          </p:cNvSpPr>
          <p:nvPr>
            <p:ph type="ftr" sz="quarter" idx="11"/>
          </p:nvPr>
        </p:nvSpPr>
        <p:spPr/>
        <p:txBody>
          <a:bodyPr/>
          <a:lstStyle/>
          <a:p>
            <a:endParaRPr lang="x-none"/>
          </a:p>
        </p:txBody>
      </p:sp>
      <p:sp>
        <p:nvSpPr>
          <p:cNvPr id="7" name="Slide Number Placeholder 6">
            <a:extLst>
              <a:ext uri="{FF2B5EF4-FFF2-40B4-BE49-F238E27FC236}">
                <a16:creationId xmlns:a16="http://schemas.microsoft.com/office/drawing/2014/main" id="{3C210E64-7E1F-4D82-9A1E-DE5B150F6E07}"/>
              </a:ext>
            </a:extLst>
          </p:cNvPr>
          <p:cNvSpPr>
            <a:spLocks noGrp="1"/>
          </p:cNvSpPr>
          <p:nvPr>
            <p:ph type="sldNum" sz="quarter" idx="12"/>
          </p:nvPr>
        </p:nvSpPr>
        <p:spPr/>
        <p:txBody>
          <a:bodyPr/>
          <a:lstStyle/>
          <a:p>
            <a:fld id="{EACAA0CF-896F-483B-A48E-2D39A19BE685}" type="slidenum">
              <a:rPr lang="x-none" smtClean="0"/>
              <a:t>‹#›</a:t>
            </a:fld>
            <a:endParaRPr lang="x-none"/>
          </a:p>
        </p:txBody>
      </p:sp>
    </p:spTree>
    <p:extLst>
      <p:ext uri="{BB962C8B-B14F-4D97-AF65-F5344CB8AC3E}">
        <p14:creationId xmlns:p14="http://schemas.microsoft.com/office/powerpoint/2010/main" val="38932499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FD4FD4-ED6C-4C96-84D5-B2C9AD69FB7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x-none"/>
          </a:p>
        </p:txBody>
      </p:sp>
      <p:sp>
        <p:nvSpPr>
          <p:cNvPr id="3" name="Picture Placeholder 2">
            <a:extLst>
              <a:ext uri="{FF2B5EF4-FFF2-40B4-BE49-F238E27FC236}">
                <a16:creationId xmlns:a16="http://schemas.microsoft.com/office/drawing/2014/main" id="{B67AA94B-73F2-4BD7-A7A5-B0E9642D011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x-none"/>
          </a:p>
        </p:txBody>
      </p:sp>
      <p:sp>
        <p:nvSpPr>
          <p:cNvPr id="4" name="Text Placeholder 3">
            <a:extLst>
              <a:ext uri="{FF2B5EF4-FFF2-40B4-BE49-F238E27FC236}">
                <a16:creationId xmlns:a16="http://schemas.microsoft.com/office/drawing/2014/main" id="{C86DFD4C-A162-408A-93BD-57FDFBFEE8E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95E8663-BE9D-401C-9855-B4A179A3A1AF}"/>
              </a:ext>
            </a:extLst>
          </p:cNvPr>
          <p:cNvSpPr>
            <a:spLocks noGrp="1"/>
          </p:cNvSpPr>
          <p:nvPr>
            <p:ph type="dt" sz="half" idx="10"/>
          </p:nvPr>
        </p:nvSpPr>
        <p:spPr/>
        <p:txBody>
          <a:bodyPr/>
          <a:lstStyle/>
          <a:p>
            <a:r>
              <a:rPr lang="en-GB"/>
              <a:t>August 2019</a:t>
            </a:r>
            <a:endParaRPr lang="x-none"/>
          </a:p>
        </p:txBody>
      </p:sp>
      <p:sp>
        <p:nvSpPr>
          <p:cNvPr id="6" name="Footer Placeholder 5">
            <a:extLst>
              <a:ext uri="{FF2B5EF4-FFF2-40B4-BE49-F238E27FC236}">
                <a16:creationId xmlns:a16="http://schemas.microsoft.com/office/drawing/2014/main" id="{3602E59E-F775-4D3D-B280-A567938D262F}"/>
              </a:ext>
            </a:extLst>
          </p:cNvPr>
          <p:cNvSpPr>
            <a:spLocks noGrp="1"/>
          </p:cNvSpPr>
          <p:nvPr>
            <p:ph type="ftr" sz="quarter" idx="11"/>
          </p:nvPr>
        </p:nvSpPr>
        <p:spPr/>
        <p:txBody>
          <a:bodyPr/>
          <a:lstStyle/>
          <a:p>
            <a:endParaRPr lang="x-none"/>
          </a:p>
        </p:txBody>
      </p:sp>
      <p:sp>
        <p:nvSpPr>
          <p:cNvPr id="7" name="Slide Number Placeholder 6">
            <a:extLst>
              <a:ext uri="{FF2B5EF4-FFF2-40B4-BE49-F238E27FC236}">
                <a16:creationId xmlns:a16="http://schemas.microsoft.com/office/drawing/2014/main" id="{6EFE0091-9732-47AE-AEC2-CDA81C5EF8AD}"/>
              </a:ext>
            </a:extLst>
          </p:cNvPr>
          <p:cNvSpPr>
            <a:spLocks noGrp="1"/>
          </p:cNvSpPr>
          <p:nvPr>
            <p:ph type="sldNum" sz="quarter" idx="12"/>
          </p:nvPr>
        </p:nvSpPr>
        <p:spPr/>
        <p:txBody>
          <a:bodyPr/>
          <a:lstStyle/>
          <a:p>
            <a:fld id="{EACAA0CF-896F-483B-A48E-2D39A19BE685}" type="slidenum">
              <a:rPr lang="x-none" smtClean="0"/>
              <a:t>‹#›</a:t>
            </a:fld>
            <a:endParaRPr lang="x-none"/>
          </a:p>
        </p:txBody>
      </p:sp>
    </p:spTree>
    <p:extLst>
      <p:ext uri="{BB962C8B-B14F-4D97-AF65-F5344CB8AC3E}">
        <p14:creationId xmlns:p14="http://schemas.microsoft.com/office/powerpoint/2010/main" val="7690570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222F34F-EA9F-4AF2-A86A-4BD7F313B3C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x-none"/>
          </a:p>
        </p:txBody>
      </p:sp>
      <p:sp>
        <p:nvSpPr>
          <p:cNvPr id="3" name="Text Placeholder 2">
            <a:extLst>
              <a:ext uri="{FF2B5EF4-FFF2-40B4-BE49-F238E27FC236}">
                <a16:creationId xmlns:a16="http://schemas.microsoft.com/office/drawing/2014/main" id="{C39DBBC8-44A7-406A-8D14-6B4D0857A68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4" name="Date Placeholder 3">
            <a:extLst>
              <a:ext uri="{FF2B5EF4-FFF2-40B4-BE49-F238E27FC236}">
                <a16:creationId xmlns:a16="http://schemas.microsoft.com/office/drawing/2014/main" id="{5F405713-0F17-41FC-90E4-C5464E97F8F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en-GB"/>
              <a:t>August 2019</a:t>
            </a:r>
            <a:endParaRPr lang="x-none"/>
          </a:p>
        </p:txBody>
      </p:sp>
      <p:sp>
        <p:nvSpPr>
          <p:cNvPr id="5" name="Footer Placeholder 4">
            <a:extLst>
              <a:ext uri="{FF2B5EF4-FFF2-40B4-BE49-F238E27FC236}">
                <a16:creationId xmlns:a16="http://schemas.microsoft.com/office/drawing/2014/main" id="{2B1DC184-C8AC-4246-85C8-75B54402C09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x-none"/>
          </a:p>
        </p:txBody>
      </p:sp>
      <p:sp>
        <p:nvSpPr>
          <p:cNvPr id="6" name="Slide Number Placeholder 5">
            <a:extLst>
              <a:ext uri="{FF2B5EF4-FFF2-40B4-BE49-F238E27FC236}">
                <a16:creationId xmlns:a16="http://schemas.microsoft.com/office/drawing/2014/main" id="{0DAB5032-21A3-4FBC-8C4D-69395981738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CAA0CF-896F-483B-A48E-2D39A19BE685}" type="slidenum">
              <a:rPr lang="x-none" smtClean="0"/>
              <a:t>‹#›</a:t>
            </a:fld>
            <a:endParaRPr lang="x-none"/>
          </a:p>
        </p:txBody>
      </p:sp>
    </p:spTree>
    <p:extLst>
      <p:ext uri="{BB962C8B-B14F-4D97-AF65-F5344CB8AC3E}">
        <p14:creationId xmlns:p14="http://schemas.microsoft.com/office/powerpoint/2010/main" val="244692493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x-non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74221C-44DA-E34F-9690-4FEE1597ED13}"/>
              </a:ext>
            </a:extLst>
          </p:cNvPr>
          <p:cNvSpPr>
            <a:spLocks noGrp="1"/>
          </p:cNvSpPr>
          <p:nvPr>
            <p:ph type="ctrTitle"/>
          </p:nvPr>
        </p:nvSpPr>
        <p:spPr>
          <a:xfrm>
            <a:off x="1524000" y="3482897"/>
            <a:ext cx="9144000" cy="2057932"/>
          </a:xfrm>
        </p:spPr>
        <p:txBody>
          <a:bodyPr anchor="t">
            <a:normAutofit/>
          </a:bodyPr>
          <a:lstStyle/>
          <a:p>
            <a:r>
              <a:rPr lang="en-US" b="1" dirty="0">
                <a:solidFill>
                  <a:schemeClr val="accent1">
                    <a:lumMod val="75000"/>
                  </a:schemeClr>
                </a:solidFill>
                <a:latin typeface="Book Antiqua" panose="02040602050305030304" pitchFamily="18" charset="0"/>
              </a:rPr>
              <a:t>Session Title</a:t>
            </a:r>
          </a:p>
        </p:txBody>
      </p:sp>
      <p:sp>
        <p:nvSpPr>
          <p:cNvPr id="3" name="Subtitle 2">
            <a:extLst>
              <a:ext uri="{FF2B5EF4-FFF2-40B4-BE49-F238E27FC236}">
                <a16:creationId xmlns:a16="http://schemas.microsoft.com/office/drawing/2014/main" id="{CC74D1AA-E3D5-3144-8C40-7CE3CFE5A75F}"/>
              </a:ext>
            </a:extLst>
          </p:cNvPr>
          <p:cNvSpPr>
            <a:spLocks noGrp="1"/>
          </p:cNvSpPr>
          <p:nvPr>
            <p:ph type="subTitle" idx="1"/>
          </p:nvPr>
        </p:nvSpPr>
        <p:spPr>
          <a:xfrm>
            <a:off x="1524000" y="5540829"/>
            <a:ext cx="9144000" cy="909959"/>
          </a:xfrm>
        </p:spPr>
        <p:txBody>
          <a:bodyPr>
            <a:normAutofit/>
          </a:bodyPr>
          <a:lstStyle/>
          <a:p>
            <a:r>
              <a:rPr lang="en-GB" i="1" dirty="0">
                <a:solidFill>
                  <a:schemeClr val="tx1">
                    <a:lumMod val="65000"/>
                    <a:lumOff val="35000"/>
                  </a:schemeClr>
                </a:solidFill>
              </a:rPr>
              <a:t>Uganda Economic Growth Forum</a:t>
            </a:r>
          </a:p>
          <a:p>
            <a:r>
              <a:rPr lang="en-GB" i="1" dirty="0">
                <a:solidFill>
                  <a:schemeClr val="tx1">
                    <a:lumMod val="65000"/>
                    <a:lumOff val="35000"/>
                  </a:schemeClr>
                </a:solidFill>
              </a:rPr>
              <a:t>22nd AUGUST 2019</a:t>
            </a:r>
          </a:p>
        </p:txBody>
      </p:sp>
      <p:pic>
        <p:nvPicPr>
          <p:cNvPr id="5" name="Picture 4">
            <a:extLst>
              <a:ext uri="{FF2B5EF4-FFF2-40B4-BE49-F238E27FC236}">
                <a16:creationId xmlns:a16="http://schemas.microsoft.com/office/drawing/2014/main" id="{2F32B5D3-AF80-F54D-BD0E-B18FECB2B8A3}"/>
              </a:ext>
            </a:extLst>
          </p:cNvPr>
          <p:cNvPicPr/>
          <p:nvPr/>
        </p:nvPicPr>
        <p:blipFill>
          <a:blip r:embed="rId2"/>
          <a:stretch>
            <a:fillRect/>
          </a:stretch>
        </p:blipFill>
        <p:spPr>
          <a:xfrm>
            <a:off x="4304665" y="15699"/>
            <a:ext cx="3582670" cy="3217545"/>
          </a:xfrm>
          <a:prstGeom prst="rect">
            <a:avLst/>
          </a:prstGeom>
        </p:spPr>
      </p:pic>
    </p:spTree>
    <p:extLst>
      <p:ext uri="{BB962C8B-B14F-4D97-AF65-F5344CB8AC3E}">
        <p14:creationId xmlns:p14="http://schemas.microsoft.com/office/powerpoint/2010/main" val="5158876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D4FD69-4DEA-BF47-9F42-DE14F9DB7B27}"/>
              </a:ext>
            </a:extLst>
          </p:cNvPr>
          <p:cNvSpPr>
            <a:spLocks noGrp="1"/>
          </p:cNvSpPr>
          <p:nvPr>
            <p:ph type="title"/>
          </p:nvPr>
        </p:nvSpPr>
        <p:spPr/>
        <p:txBody>
          <a:bodyPr/>
          <a:lstStyle/>
          <a:p>
            <a:r>
              <a:rPr lang="en-US" dirty="0">
                <a:solidFill>
                  <a:schemeClr val="accent1">
                    <a:lumMod val="75000"/>
                  </a:schemeClr>
                </a:solidFill>
              </a:rPr>
              <a:t>Introduction</a:t>
            </a:r>
          </a:p>
        </p:txBody>
      </p:sp>
      <p:sp>
        <p:nvSpPr>
          <p:cNvPr id="3" name="Content Placeholder 2">
            <a:extLst>
              <a:ext uri="{FF2B5EF4-FFF2-40B4-BE49-F238E27FC236}">
                <a16:creationId xmlns:a16="http://schemas.microsoft.com/office/drawing/2014/main" id="{9E8350A6-8944-E446-96F6-5B021201DE95}"/>
              </a:ext>
            </a:extLst>
          </p:cNvPr>
          <p:cNvSpPr>
            <a:spLocks noGrp="1"/>
          </p:cNvSpPr>
          <p:nvPr>
            <p:ph idx="1"/>
          </p:nvPr>
        </p:nvSpPr>
        <p:spPr/>
        <p:txBody>
          <a:bodyPr>
            <a:normAutofit/>
          </a:bodyPr>
          <a:lstStyle/>
          <a:p>
            <a:pPr>
              <a:lnSpc>
                <a:spcPct val="110000"/>
              </a:lnSpc>
            </a:pPr>
            <a:r>
              <a:rPr lang="en-GB" dirty="0"/>
              <a:t>Here you should provide a brief abstract of what your session aimed to cover. What was its purpose? Keep it simple.</a:t>
            </a:r>
          </a:p>
          <a:p>
            <a:endParaRPr lang="en-US" dirty="0"/>
          </a:p>
        </p:txBody>
      </p:sp>
      <p:sp>
        <p:nvSpPr>
          <p:cNvPr id="5" name="Slide Number Placeholder 4">
            <a:extLst>
              <a:ext uri="{FF2B5EF4-FFF2-40B4-BE49-F238E27FC236}">
                <a16:creationId xmlns:a16="http://schemas.microsoft.com/office/drawing/2014/main" id="{74B52EA9-0200-DB4A-A547-15710239E3D2}"/>
              </a:ext>
            </a:extLst>
          </p:cNvPr>
          <p:cNvSpPr>
            <a:spLocks noGrp="1"/>
          </p:cNvSpPr>
          <p:nvPr>
            <p:ph type="sldNum" sz="quarter" idx="12"/>
          </p:nvPr>
        </p:nvSpPr>
        <p:spPr/>
        <p:txBody>
          <a:bodyPr/>
          <a:lstStyle/>
          <a:p>
            <a:fld id="{E71D29FB-E0F5-784E-9852-AC576B7DF0CD}" type="slidenum">
              <a:rPr lang="en-US" smtClean="0"/>
              <a:t>1</a:t>
            </a:fld>
            <a:endParaRPr lang="en-US" dirty="0"/>
          </a:p>
        </p:txBody>
      </p:sp>
    </p:spTree>
    <p:extLst>
      <p:ext uri="{BB962C8B-B14F-4D97-AF65-F5344CB8AC3E}">
        <p14:creationId xmlns:p14="http://schemas.microsoft.com/office/powerpoint/2010/main" val="21124002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D4FD69-4DEA-BF47-9F42-DE14F9DB7B27}"/>
              </a:ext>
            </a:extLst>
          </p:cNvPr>
          <p:cNvSpPr>
            <a:spLocks noGrp="1"/>
          </p:cNvSpPr>
          <p:nvPr>
            <p:ph type="title"/>
          </p:nvPr>
        </p:nvSpPr>
        <p:spPr/>
        <p:txBody>
          <a:bodyPr/>
          <a:lstStyle/>
          <a:p>
            <a:r>
              <a:rPr lang="en-US" dirty="0">
                <a:solidFill>
                  <a:schemeClr val="accent1">
                    <a:lumMod val="75000"/>
                  </a:schemeClr>
                </a:solidFill>
              </a:rPr>
              <a:t>Speakers</a:t>
            </a:r>
          </a:p>
        </p:txBody>
      </p:sp>
      <p:sp>
        <p:nvSpPr>
          <p:cNvPr id="3" name="Content Placeholder 2">
            <a:extLst>
              <a:ext uri="{FF2B5EF4-FFF2-40B4-BE49-F238E27FC236}">
                <a16:creationId xmlns:a16="http://schemas.microsoft.com/office/drawing/2014/main" id="{9E8350A6-8944-E446-96F6-5B021201DE95}"/>
              </a:ext>
            </a:extLst>
          </p:cNvPr>
          <p:cNvSpPr>
            <a:spLocks noGrp="1"/>
          </p:cNvSpPr>
          <p:nvPr>
            <p:ph idx="1"/>
          </p:nvPr>
        </p:nvSpPr>
        <p:spPr/>
        <p:txBody>
          <a:bodyPr>
            <a:normAutofit/>
          </a:bodyPr>
          <a:lstStyle/>
          <a:p>
            <a:pPr>
              <a:lnSpc>
                <a:spcPct val="110000"/>
              </a:lnSpc>
            </a:pPr>
            <a:r>
              <a:rPr lang="en-GB" dirty="0"/>
              <a:t>Here you should outline who spoke, which organisation they represent, and the title of their speech. This can be filled out in advance from the program.</a:t>
            </a:r>
          </a:p>
          <a:p>
            <a:endParaRPr lang="en-US" dirty="0"/>
          </a:p>
        </p:txBody>
      </p:sp>
      <p:sp>
        <p:nvSpPr>
          <p:cNvPr id="5" name="Slide Number Placeholder 4">
            <a:extLst>
              <a:ext uri="{FF2B5EF4-FFF2-40B4-BE49-F238E27FC236}">
                <a16:creationId xmlns:a16="http://schemas.microsoft.com/office/drawing/2014/main" id="{74B52EA9-0200-DB4A-A547-15710239E3D2}"/>
              </a:ext>
            </a:extLst>
          </p:cNvPr>
          <p:cNvSpPr>
            <a:spLocks noGrp="1"/>
          </p:cNvSpPr>
          <p:nvPr>
            <p:ph type="sldNum" sz="quarter" idx="12"/>
          </p:nvPr>
        </p:nvSpPr>
        <p:spPr/>
        <p:txBody>
          <a:bodyPr/>
          <a:lstStyle/>
          <a:p>
            <a:fld id="{E71D29FB-E0F5-784E-9852-AC576B7DF0CD}" type="slidenum">
              <a:rPr lang="en-US" smtClean="0"/>
              <a:t>2</a:t>
            </a:fld>
            <a:endParaRPr lang="en-US" dirty="0"/>
          </a:p>
        </p:txBody>
      </p:sp>
    </p:spTree>
    <p:extLst>
      <p:ext uri="{BB962C8B-B14F-4D97-AF65-F5344CB8AC3E}">
        <p14:creationId xmlns:p14="http://schemas.microsoft.com/office/powerpoint/2010/main" val="20015853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D4FD69-4DEA-BF47-9F42-DE14F9DB7B27}"/>
              </a:ext>
            </a:extLst>
          </p:cNvPr>
          <p:cNvSpPr>
            <a:spLocks noGrp="1"/>
          </p:cNvSpPr>
          <p:nvPr>
            <p:ph type="title"/>
          </p:nvPr>
        </p:nvSpPr>
        <p:spPr/>
        <p:txBody>
          <a:bodyPr/>
          <a:lstStyle/>
          <a:p>
            <a:r>
              <a:rPr lang="en-US" dirty="0">
                <a:solidFill>
                  <a:schemeClr val="accent1">
                    <a:lumMod val="75000"/>
                  </a:schemeClr>
                </a:solidFill>
              </a:rPr>
              <a:t>Actionable points</a:t>
            </a:r>
          </a:p>
        </p:txBody>
      </p:sp>
      <p:sp>
        <p:nvSpPr>
          <p:cNvPr id="3" name="Content Placeholder 2">
            <a:extLst>
              <a:ext uri="{FF2B5EF4-FFF2-40B4-BE49-F238E27FC236}">
                <a16:creationId xmlns:a16="http://schemas.microsoft.com/office/drawing/2014/main" id="{9E8350A6-8944-E446-96F6-5B021201DE95}"/>
              </a:ext>
            </a:extLst>
          </p:cNvPr>
          <p:cNvSpPr>
            <a:spLocks noGrp="1"/>
          </p:cNvSpPr>
          <p:nvPr>
            <p:ph idx="1"/>
          </p:nvPr>
        </p:nvSpPr>
        <p:spPr/>
        <p:txBody>
          <a:bodyPr>
            <a:normAutofit fontScale="92500"/>
          </a:bodyPr>
          <a:lstStyle/>
          <a:p>
            <a:pPr marL="514350" indent="-514350">
              <a:lnSpc>
                <a:spcPct val="110000"/>
              </a:lnSpc>
              <a:buFont typeface="+mj-lt"/>
              <a:buAutoNum type="arabicPeriod"/>
            </a:pPr>
            <a:r>
              <a:rPr lang="en-GB" dirty="0"/>
              <a:t>Here you should give your actionable points, follow the format below. Timeframes should either be ‘2020/21’ budget cycle or within the ‘Medium term’.</a:t>
            </a:r>
          </a:p>
          <a:p>
            <a:pPr marL="514350" indent="-514350">
              <a:lnSpc>
                <a:spcPct val="110000"/>
              </a:lnSpc>
              <a:buFont typeface="+mj-lt"/>
              <a:buAutoNum type="arabicPeriod"/>
            </a:pPr>
            <a:r>
              <a:rPr lang="en-GB" dirty="0"/>
              <a:t>Actionable point, timeframe.</a:t>
            </a:r>
          </a:p>
          <a:p>
            <a:pPr marL="514350" indent="-514350">
              <a:lnSpc>
                <a:spcPct val="110000"/>
              </a:lnSpc>
              <a:buFont typeface="+mj-lt"/>
              <a:buAutoNum type="arabicPeriod"/>
            </a:pPr>
            <a:r>
              <a:rPr lang="en-GB" dirty="0"/>
              <a:t>Here is an example.</a:t>
            </a:r>
          </a:p>
          <a:p>
            <a:pPr marL="514350" indent="-514350">
              <a:lnSpc>
                <a:spcPct val="110000"/>
              </a:lnSpc>
              <a:buFont typeface="+mj-lt"/>
              <a:buAutoNum type="arabicPeriod"/>
            </a:pPr>
            <a:r>
              <a:rPr lang="en-GB" dirty="0"/>
              <a:t>We should identify commodities with low import content, and evaluate their suitability for import substitution and export promotion. 2020/21.</a:t>
            </a:r>
          </a:p>
          <a:p>
            <a:pPr marL="514350" indent="-514350">
              <a:lnSpc>
                <a:spcPct val="110000"/>
              </a:lnSpc>
              <a:buFont typeface="+mj-lt"/>
              <a:buAutoNum type="arabicPeriod"/>
            </a:pPr>
            <a:r>
              <a:rPr lang="en-GB" dirty="0"/>
              <a:t>We should aim for 5 actionable points per session.</a:t>
            </a:r>
          </a:p>
          <a:p>
            <a:endParaRPr lang="en-US" dirty="0"/>
          </a:p>
        </p:txBody>
      </p:sp>
      <p:sp>
        <p:nvSpPr>
          <p:cNvPr id="5" name="Slide Number Placeholder 4">
            <a:extLst>
              <a:ext uri="{FF2B5EF4-FFF2-40B4-BE49-F238E27FC236}">
                <a16:creationId xmlns:a16="http://schemas.microsoft.com/office/drawing/2014/main" id="{74B52EA9-0200-DB4A-A547-15710239E3D2}"/>
              </a:ext>
            </a:extLst>
          </p:cNvPr>
          <p:cNvSpPr>
            <a:spLocks noGrp="1"/>
          </p:cNvSpPr>
          <p:nvPr>
            <p:ph type="sldNum" sz="quarter" idx="12"/>
          </p:nvPr>
        </p:nvSpPr>
        <p:spPr/>
        <p:txBody>
          <a:bodyPr/>
          <a:lstStyle/>
          <a:p>
            <a:fld id="{E71D29FB-E0F5-784E-9852-AC576B7DF0CD}" type="slidenum">
              <a:rPr lang="en-US" smtClean="0"/>
              <a:t>3</a:t>
            </a:fld>
            <a:endParaRPr lang="en-US" dirty="0"/>
          </a:p>
        </p:txBody>
      </p:sp>
    </p:spTree>
    <p:extLst>
      <p:ext uri="{BB962C8B-B14F-4D97-AF65-F5344CB8AC3E}">
        <p14:creationId xmlns:p14="http://schemas.microsoft.com/office/powerpoint/2010/main" val="35022794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D4FD69-4DEA-BF47-9F42-DE14F9DB7B27}"/>
              </a:ext>
            </a:extLst>
          </p:cNvPr>
          <p:cNvSpPr>
            <a:spLocks noGrp="1"/>
          </p:cNvSpPr>
          <p:nvPr>
            <p:ph type="title"/>
          </p:nvPr>
        </p:nvSpPr>
        <p:spPr/>
        <p:txBody>
          <a:bodyPr/>
          <a:lstStyle/>
          <a:p>
            <a:r>
              <a:rPr lang="en-US" dirty="0">
                <a:solidFill>
                  <a:schemeClr val="accent1">
                    <a:lumMod val="75000"/>
                  </a:schemeClr>
                </a:solidFill>
              </a:rPr>
              <a:t>Notable points</a:t>
            </a:r>
          </a:p>
        </p:txBody>
      </p:sp>
      <p:sp>
        <p:nvSpPr>
          <p:cNvPr id="3" name="Content Placeholder 2">
            <a:extLst>
              <a:ext uri="{FF2B5EF4-FFF2-40B4-BE49-F238E27FC236}">
                <a16:creationId xmlns:a16="http://schemas.microsoft.com/office/drawing/2014/main" id="{9E8350A6-8944-E446-96F6-5B021201DE95}"/>
              </a:ext>
            </a:extLst>
          </p:cNvPr>
          <p:cNvSpPr>
            <a:spLocks noGrp="1"/>
          </p:cNvSpPr>
          <p:nvPr>
            <p:ph idx="1"/>
          </p:nvPr>
        </p:nvSpPr>
        <p:spPr/>
        <p:txBody>
          <a:bodyPr>
            <a:normAutofit/>
          </a:bodyPr>
          <a:lstStyle/>
          <a:p>
            <a:pPr>
              <a:lnSpc>
                <a:spcPct val="110000"/>
              </a:lnSpc>
            </a:pPr>
            <a:r>
              <a:rPr lang="en-GB" dirty="0"/>
              <a:t>Here you may, if necessary, include any other notable or interesting points raising from the discussion. You do not need to do this. It is only if you feel there is something that really must be reflected with the wider group.</a:t>
            </a:r>
          </a:p>
          <a:p>
            <a:endParaRPr lang="en-US" dirty="0"/>
          </a:p>
        </p:txBody>
      </p:sp>
      <p:sp>
        <p:nvSpPr>
          <p:cNvPr id="5" name="Slide Number Placeholder 4">
            <a:extLst>
              <a:ext uri="{FF2B5EF4-FFF2-40B4-BE49-F238E27FC236}">
                <a16:creationId xmlns:a16="http://schemas.microsoft.com/office/drawing/2014/main" id="{74B52EA9-0200-DB4A-A547-15710239E3D2}"/>
              </a:ext>
            </a:extLst>
          </p:cNvPr>
          <p:cNvSpPr>
            <a:spLocks noGrp="1"/>
          </p:cNvSpPr>
          <p:nvPr>
            <p:ph type="sldNum" sz="quarter" idx="12"/>
          </p:nvPr>
        </p:nvSpPr>
        <p:spPr/>
        <p:txBody>
          <a:bodyPr/>
          <a:lstStyle/>
          <a:p>
            <a:fld id="{E71D29FB-E0F5-784E-9852-AC576B7DF0CD}" type="slidenum">
              <a:rPr lang="en-US" smtClean="0"/>
              <a:t>4</a:t>
            </a:fld>
            <a:endParaRPr lang="en-US" dirty="0"/>
          </a:p>
        </p:txBody>
      </p:sp>
    </p:spTree>
    <p:extLst>
      <p:ext uri="{BB962C8B-B14F-4D97-AF65-F5344CB8AC3E}">
        <p14:creationId xmlns:p14="http://schemas.microsoft.com/office/powerpoint/2010/main" val="12932881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74221C-44DA-E34F-9690-4FEE1597ED13}"/>
              </a:ext>
            </a:extLst>
          </p:cNvPr>
          <p:cNvSpPr>
            <a:spLocks noGrp="1"/>
          </p:cNvSpPr>
          <p:nvPr>
            <p:ph type="ctrTitle"/>
          </p:nvPr>
        </p:nvSpPr>
        <p:spPr>
          <a:xfrm>
            <a:off x="1524000" y="3482897"/>
            <a:ext cx="9144000" cy="2057932"/>
          </a:xfrm>
        </p:spPr>
        <p:txBody>
          <a:bodyPr anchor="t">
            <a:normAutofit/>
          </a:bodyPr>
          <a:lstStyle/>
          <a:p>
            <a:r>
              <a:rPr lang="en-GB" b="1" dirty="0">
                <a:solidFill>
                  <a:schemeClr val="accent1">
                    <a:lumMod val="75000"/>
                  </a:schemeClr>
                </a:solidFill>
                <a:latin typeface="Book Antiqua" panose="02040602050305030304" pitchFamily="18" charset="0"/>
              </a:rPr>
              <a:t>Thank you</a:t>
            </a:r>
            <a:endParaRPr lang="en-US" dirty="0">
              <a:solidFill>
                <a:schemeClr val="accent1">
                  <a:lumMod val="75000"/>
                </a:schemeClr>
              </a:solidFill>
              <a:latin typeface="Book Antiqua" panose="02040602050305030304" pitchFamily="18" charset="0"/>
            </a:endParaRPr>
          </a:p>
        </p:txBody>
      </p:sp>
      <p:pic>
        <p:nvPicPr>
          <p:cNvPr id="5" name="Picture 4">
            <a:extLst>
              <a:ext uri="{FF2B5EF4-FFF2-40B4-BE49-F238E27FC236}">
                <a16:creationId xmlns:a16="http://schemas.microsoft.com/office/drawing/2014/main" id="{2F32B5D3-AF80-F54D-BD0E-B18FECB2B8A3}"/>
              </a:ext>
            </a:extLst>
          </p:cNvPr>
          <p:cNvPicPr/>
          <p:nvPr/>
        </p:nvPicPr>
        <p:blipFill>
          <a:blip r:embed="rId2"/>
          <a:stretch>
            <a:fillRect/>
          </a:stretch>
        </p:blipFill>
        <p:spPr>
          <a:xfrm>
            <a:off x="4304665" y="15699"/>
            <a:ext cx="3582670" cy="3217545"/>
          </a:xfrm>
          <a:prstGeom prst="rect">
            <a:avLst/>
          </a:prstGeom>
        </p:spPr>
      </p:pic>
      <p:sp>
        <p:nvSpPr>
          <p:cNvPr id="7" name="Subtitle 2">
            <a:extLst>
              <a:ext uri="{FF2B5EF4-FFF2-40B4-BE49-F238E27FC236}">
                <a16:creationId xmlns:a16="http://schemas.microsoft.com/office/drawing/2014/main" id="{569291C6-4164-F14E-89D0-DEFC9D639A78}"/>
              </a:ext>
            </a:extLst>
          </p:cNvPr>
          <p:cNvSpPr txBox="1">
            <a:spLocks/>
          </p:cNvSpPr>
          <p:nvPr/>
        </p:nvSpPr>
        <p:spPr>
          <a:xfrm>
            <a:off x="1524000" y="5540829"/>
            <a:ext cx="9144000" cy="909959"/>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i="1">
                <a:solidFill>
                  <a:schemeClr val="tx1">
                    <a:lumMod val="65000"/>
                    <a:lumOff val="35000"/>
                  </a:schemeClr>
                </a:solidFill>
              </a:rPr>
              <a:t>Uganda Economic Growth Forum</a:t>
            </a:r>
          </a:p>
          <a:p>
            <a:r>
              <a:rPr lang="en-GB" i="1">
                <a:solidFill>
                  <a:schemeClr val="tx1">
                    <a:lumMod val="65000"/>
                    <a:lumOff val="35000"/>
                  </a:schemeClr>
                </a:solidFill>
              </a:rPr>
              <a:t>22nd AUGUST 2019</a:t>
            </a:r>
            <a:endParaRPr lang="en-GB" i="1" dirty="0">
              <a:solidFill>
                <a:schemeClr val="tx1">
                  <a:lumMod val="65000"/>
                  <a:lumOff val="35000"/>
                </a:schemeClr>
              </a:solidFill>
            </a:endParaRPr>
          </a:p>
        </p:txBody>
      </p:sp>
    </p:spTree>
    <p:extLst>
      <p:ext uri="{BB962C8B-B14F-4D97-AF65-F5344CB8AC3E}">
        <p14:creationId xmlns:p14="http://schemas.microsoft.com/office/powerpoint/2010/main" val="319769673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Parallax</Template>
  <TotalTime>2346</TotalTime>
  <Words>199</Words>
  <Application>Microsoft Macintosh PowerPoint</Application>
  <PresentationFormat>Widescreen</PresentationFormat>
  <Paragraphs>22</Paragraphs>
  <Slides>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6</vt:i4>
      </vt:variant>
    </vt:vector>
  </HeadingPairs>
  <TitlesOfParts>
    <vt:vector size="11" baseType="lpstr">
      <vt:lpstr>Arial</vt:lpstr>
      <vt:lpstr>Book Antiqua</vt:lpstr>
      <vt:lpstr>Calibri</vt:lpstr>
      <vt:lpstr>Calibri Light</vt:lpstr>
      <vt:lpstr>Office Theme</vt:lpstr>
      <vt:lpstr>Session Title</vt:lpstr>
      <vt:lpstr>Introduction</vt:lpstr>
      <vt:lpstr>Speakers</vt:lpstr>
      <vt:lpstr>Actionable points</vt:lpstr>
      <vt:lpstr>Notable points</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hp</dc:creator>
  <cp:lastModifiedBy>John Ayre</cp:lastModifiedBy>
  <cp:revision>153</cp:revision>
  <dcterms:created xsi:type="dcterms:W3CDTF">2019-08-13T22:25:44Z</dcterms:created>
  <dcterms:modified xsi:type="dcterms:W3CDTF">2019-08-21T12:03:15Z</dcterms:modified>
</cp:coreProperties>
</file>