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handoutMasterIdLst>
    <p:handoutMasterId r:id="rId30"/>
  </p:handoutMasterIdLst>
  <p:sldIdLst>
    <p:sldId id="256" r:id="rId2"/>
    <p:sldId id="296" r:id="rId3"/>
    <p:sldId id="276" r:id="rId4"/>
    <p:sldId id="283" r:id="rId5"/>
    <p:sldId id="284" r:id="rId6"/>
    <p:sldId id="278" r:id="rId7"/>
    <p:sldId id="300" r:id="rId8"/>
    <p:sldId id="301" r:id="rId9"/>
    <p:sldId id="303" r:id="rId10"/>
    <p:sldId id="304" r:id="rId11"/>
    <p:sldId id="322" r:id="rId12"/>
    <p:sldId id="330" r:id="rId13"/>
    <p:sldId id="331" r:id="rId14"/>
    <p:sldId id="332" r:id="rId15"/>
    <p:sldId id="333" r:id="rId16"/>
    <p:sldId id="323" r:id="rId17"/>
    <p:sldId id="334" r:id="rId18"/>
    <p:sldId id="335" r:id="rId19"/>
    <p:sldId id="324" r:id="rId20"/>
    <p:sldId id="336" r:id="rId21"/>
    <p:sldId id="315" r:id="rId22"/>
    <p:sldId id="316" r:id="rId23"/>
    <p:sldId id="325" r:id="rId24"/>
    <p:sldId id="327" r:id="rId25"/>
    <p:sldId id="337" r:id="rId26"/>
    <p:sldId id="328" r:id="rId27"/>
    <p:sldId id="321" r:id="rId28"/>
    <p:sldId id="326" r:id="rId29"/>
  </p:sldIdLst>
  <p:sldSz cx="12192000" cy="6858000"/>
  <p:notesSz cx="6797675" cy="992822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D03447BB-5D67-496B-8E87-E561075AD55C}" styleName="Dark Style 1 - Accent 3">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3"/>
          </a:solidFill>
        </a:fill>
      </a:tcStyle>
    </a:wholeTbl>
    <a:band1H>
      <a:tcStyle>
        <a:tcBdr/>
        <a:fill>
          <a:solidFill>
            <a:schemeClr val="accent3">
              <a:shade val="60000"/>
            </a:schemeClr>
          </a:solidFill>
        </a:fill>
      </a:tcStyle>
    </a:band1H>
    <a:band1V>
      <a:tcStyle>
        <a:tcBdr/>
        <a:fill>
          <a:solidFill>
            <a:schemeClr val="accent3">
              <a:shade val="60000"/>
            </a:schemeClr>
          </a:solidFill>
        </a:fill>
      </a:tcStyle>
    </a:band1V>
    <a:lastCol>
      <a:tcTxStyle b="on"/>
      <a:tcStyle>
        <a:tcBdr>
          <a:left>
            <a:ln w="25400" cmpd="sng">
              <a:solidFill>
                <a:schemeClr val="lt1"/>
              </a:solidFill>
            </a:ln>
          </a:left>
        </a:tcBdr>
        <a:fill>
          <a:solidFill>
            <a:schemeClr val="accent3">
              <a:shade val="60000"/>
            </a:schemeClr>
          </a:solidFill>
        </a:fill>
      </a:tcStyle>
    </a:lastCol>
    <a:firstCol>
      <a:tcTxStyle b="on"/>
      <a:tcStyle>
        <a:tcBdr>
          <a:right>
            <a:ln w="25400" cmpd="sng">
              <a:solidFill>
                <a:schemeClr val="lt1"/>
              </a:solidFill>
            </a:ln>
          </a:right>
        </a:tcBdr>
        <a:fill>
          <a:solidFill>
            <a:schemeClr val="accent3">
              <a:shade val="60000"/>
            </a:schemeClr>
          </a:solidFill>
        </a:fill>
      </a:tcStyle>
    </a:firstCol>
    <a:lastRow>
      <a:tcTxStyle b="on"/>
      <a:tcStyle>
        <a:tcBdr>
          <a:top>
            <a:ln w="25400" cmpd="sng">
              <a:solidFill>
                <a:schemeClr val="lt1"/>
              </a:solidFill>
            </a:ln>
          </a:top>
        </a:tcBdr>
        <a:fill>
          <a:solidFill>
            <a:schemeClr val="accent3">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EB344D84-9AFB-497E-A393-DC336BA19D2E}" styleName="Medium Style 3 - Accent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74" d="100"/>
          <a:sy n="74" d="100"/>
        </p:scale>
        <p:origin x="576" y="7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handoutMaster" Target="handoutMasters/handoutMaster1.xml"/><Relationship Id="rId8" Type="http://schemas.openxmlformats.org/officeDocument/2006/relationships/slide" Target="slides/slide7.xml"/></Relationships>
</file>

<file path=ppt/diagrams/colors1.xml><?xml version="1.0" encoding="utf-8"?>
<dgm:colorsDef xmlns:dgm="http://schemas.openxmlformats.org/drawingml/2006/diagram" xmlns:a="http://schemas.openxmlformats.org/drawingml/2006/main" uniqueId="urn:microsoft.com/office/officeart/2005/8/colors/accent3_3">
  <dgm:title val=""/>
  <dgm:desc val=""/>
  <dgm:catLst>
    <dgm:cat type="accent3" pri="11300"/>
  </dgm:catLst>
  <dgm:styleLbl name="node0">
    <dgm:fillClrLst meth="repeat">
      <a:schemeClr val="accent3">
        <a:shade val="80000"/>
      </a:schemeClr>
    </dgm:fillClrLst>
    <dgm:linClrLst meth="repeat">
      <a:schemeClr val="lt1"/>
    </dgm:linClrLst>
    <dgm:effectClrLst/>
    <dgm:txLinClrLst/>
    <dgm:txFillClrLst/>
    <dgm:txEffectClrLst/>
  </dgm:styleLbl>
  <dgm:styleLbl name="node1">
    <dgm:fillClrLst>
      <a:schemeClr val="accent3">
        <a:shade val="80000"/>
      </a:schemeClr>
      <a:schemeClr val="accent3">
        <a:tint val="70000"/>
      </a:schemeClr>
    </dgm:fillClrLst>
    <dgm:linClrLst meth="repeat">
      <a:schemeClr val="lt1"/>
    </dgm:linClrLst>
    <dgm:effectClrLst/>
    <dgm:txLinClrLst/>
    <dgm:txFillClrLst/>
    <dgm:txEffectClrLst/>
  </dgm:styleLbl>
  <dgm:styleLbl name="alignNode1">
    <dgm:fillClrLst>
      <a:schemeClr val="accent3">
        <a:shade val="80000"/>
      </a:schemeClr>
      <a:schemeClr val="accent3">
        <a:tint val="70000"/>
      </a:schemeClr>
    </dgm:fillClrLst>
    <dgm:linClrLst>
      <a:schemeClr val="accent3">
        <a:shade val="80000"/>
      </a:schemeClr>
      <a:schemeClr val="accent3">
        <a:tint val="70000"/>
      </a:schemeClr>
    </dgm:linClrLst>
    <dgm:effectClrLst/>
    <dgm:txLinClrLst/>
    <dgm:txFillClrLst/>
    <dgm:txEffectClrLst/>
  </dgm:styleLbl>
  <dgm:styleLbl name="lnNode1">
    <dgm:fillClrLst>
      <a:schemeClr val="accent3">
        <a:shade val="80000"/>
      </a:schemeClr>
      <a:schemeClr val="accent3">
        <a:tint val="70000"/>
      </a:schemeClr>
    </dgm:fillClrLst>
    <dgm:linClrLst meth="repeat">
      <a:schemeClr val="lt1"/>
    </dgm:linClrLst>
    <dgm:effectClrLst/>
    <dgm:txLinClrLst/>
    <dgm:txFillClrLst/>
    <dgm:txEffectClrLst/>
  </dgm:styleLbl>
  <dgm:styleLbl name="vennNode1">
    <dgm:fillClrLst>
      <a:schemeClr val="accent3">
        <a:shade val="80000"/>
        <a:alpha val="50000"/>
      </a:schemeClr>
      <a:schemeClr val="accent3">
        <a:tint val="70000"/>
        <a:alpha val="50000"/>
      </a:schemeClr>
    </dgm:fillClrLst>
    <dgm:linClrLst meth="repeat">
      <a:schemeClr val="lt1"/>
    </dgm:linClrLst>
    <dgm:effectClrLst/>
    <dgm:txLinClrLst/>
    <dgm:txFillClrLst/>
    <dgm:txEffectClrLst/>
  </dgm:styleLbl>
  <dgm:styleLbl name="node2">
    <dgm:fillClrLst>
      <a:schemeClr val="accent3">
        <a:tint val="99000"/>
      </a:schemeClr>
    </dgm:fillClrLst>
    <dgm:linClrLst meth="repeat">
      <a:schemeClr val="lt1"/>
    </dgm:linClrLst>
    <dgm:effectClrLst/>
    <dgm:txLinClrLst/>
    <dgm:txFillClrLst/>
    <dgm:txEffectClrLst/>
  </dgm:styleLbl>
  <dgm:styleLbl name="node3">
    <dgm:fillClrLst>
      <a:schemeClr val="accent3">
        <a:tint val="80000"/>
      </a:schemeClr>
    </dgm:fillClrLst>
    <dgm:linClrLst meth="repeat">
      <a:schemeClr val="lt1"/>
    </dgm:linClrLst>
    <dgm:effectClrLst/>
    <dgm:txLinClrLst/>
    <dgm:txFillClrLst/>
    <dgm:txEffectClrLst/>
  </dgm:styleLbl>
  <dgm:styleLbl name="node4">
    <dgm:fillClrLst>
      <a:schemeClr val="accent3">
        <a:tint val="70000"/>
      </a:schemeClr>
    </dgm:fillClrLst>
    <dgm:linClrLst meth="repeat">
      <a:schemeClr val="lt1"/>
    </dgm:linClrLst>
    <dgm:effectClrLst/>
    <dgm:txLinClrLst/>
    <dgm:txFillClrLst/>
    <dgm:txEffectClrLst/>
  </dgm:styleLbl>
  <dgm:styleLbl name="fg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hade val="90000"/>
      </a:schemeClr>
      <a:schemeClr val="accent3">
        <a:tint val="70000"/>
      </a:schemeClr>
    </dgm:fillClrLst>
    <dgm:linClrLst>
      <a:schemeClr val="accent3">
        <a:shade val="90000"/>
      </a:schemeClr>
      <a:schemeClr val="accent3">
        <a:tint val="70000"/>
      </a:schemeClr>
    </dgm:linClrLst>
    <dgm:effectClrLst/>
    <dgm:txLinClrLst/>
    <dgm:txFillClrLst/>
    <dgm:txEffectClrLst/>
  </dgm:styleLbl>
  <dgm:styleLbl name="fgSibTrans2D1">
    <dgm:fillClrLst>
      <a:schemeClr val="accent3">
        <a:shade val="90000"/>
      </a:schemeClr>
      <a:schemeClr val="accent3">
        <a:tint val="70000"/>
      </a:schemeClr>
    </dgm:fillClrLst>
    <dgm:linClrLst>
      <a:schemeClr val="accent3">
        <a:shade val="90000"/>
      </a:schemeClr>
      <a:schemeClr val="accent3">
        <a:tint val="70000"/>
      </a:schemeClr>
    </dgm:linClrLst>
    <dgm:effectClrLst/>
    <dgm:txLinClrLst/>
    <dgm:txFillClrLst meth="repeat">
      <a:schemeClr val="lt1"/>
    </dgm:txFillClrLst>
    <dgm:txEffectClrLst/>
  </dgm:styleLbl>
  <dgm:styleLbl name="bgSibTrans2D1">
    <dgm:fillClrLst>
      <a:schemeClr val="accent3">
        <a:shade val="90000"/>
      </a:schemeClr>
      <a:schemeClr val="accent3">
        <a:tint val="70000"/>
      </a:schemeClr>
    </dgm:fillClrLst>
    <dgm:linClrLst>
      <a:schemeClr val="accent3">
        <a:shade val="90000"/>
      </a:schemeClr>
      <a:schemeClr val="accent3">
        <a:tint val="70000"/>
      </a:schemeClr>
    </dgm:linClrLst>
    <dgm:effectClrLst/>
    <dgm:txLinClrLst/>
    <dgm:txFillClrLst meth="repeat">
      <a:schemeClr val="lt1"/>
    </dgm:txFillClrLst>
    <dgm:txEffectClrLst/>
  </dgm:styleLbl>
  <dgm:styleLbl name="sibTrans1D1">
    <dgm:fillClrLst>
      <a:schemeClr val="accent3">
        <a:shade val="90000"/>
      </a:schemeClr>
      <a:schemeClr val="accent3">
        <a:tint val="70000"/>
      </a:schemeClr>
    </dgm:fillClrLst>
    <dgm:linClrLst>
      <a:schemeClr val="accent3">
        <a:shade val="90000"/>
      </a:schemeClr>
      <a:schemeClr val="accent3">
        <a:tint val="70000"/>
      </a:schemeClr>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accent3">
        <a:shade val="80000"/>
      </a:schemeClr>
    </dgm:fillClrLst>
    <dgm:linClrLst meth="repeat">
      <a:schemeClr val="lt1"/>
    </dgm:linClrLst>
    <dgm:effectClrLst/>
    <dgm:txLinClrLst/>
    <dgm:txFillClrLst/>
    <dgm:txEffectClrLst/>
  </dgm:styleLbl>
  <dgm:styleLbl name="asst1">
    <dgm:fillClrLst meth="repeat">
      <a:schemeClr val="accent3">
        <a:shade val="80000"/>
      </a:schemeClr>
    </dgm:fillClrLst>
    <dgm:linClrLst meth="repeat">
      <a:schemeClr val="lt1"/>
    </dgm:linClrLst>
    <dgm:effectClrLst/>
    <dgm:txLinClrLst/>
    <dgm:txFillClrLst/>
    <dgm:txEffectClrLst/>
  </dgm:styleLbl>
  <dgm:styleLbl name="asst2">
    <dgm:fillClrLst>
      <a:schemeClr val="accent3">
        <a:tint val="99000"/>
      </a:schemeClr>
    </dgm:fillClrLst>
    <dgm:linClrLst meth="repeat">
      <a:schemeClr val="lt1"/>
    </dgm:linClrLst>
    <dgm:effectClrLst/>
    <dgm:txLinClrLst/>
    <dgm:txFillClrLst/>
    <dgm:txEffectClrLst/>
  </dgm:styleLbl>
  <dgm:styleLbl name="asst3">
    <dgm:fillClrLst>
      <a:schemeClr val="accent3">
        <a:tint val="80000"/>
      </a:schemeClr>
    </dgm:fillClrLst>
    <dgm:linClrLst meth="repeat">
      <a:schemeClr val="lt1"/>
    </dgm:linClrLst>
    <dgm:effectClrLst/>
    <dgm:txLinClrLst/>
    <dgm:txFillClrLst/>
    <dgm:txEffectClrLst/>
  </dgm:styleLbl>
  <dgm:styleLbl name="asst4">
    <dgm:fillClrLst>
      <a:schemeClr val="accent3">
        <a:tint val="70000"/>
      </a:schemeClr>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a:tint val="90000"/>
      </a:schemeClr>
    </dgm:fillClrLst>
    <dgm:linClrLst meth="repeat">
      <a:schemeClr val="accent3">
        <a:tint val="90000"/>
      </a:schemeClr>
    </dgm:linClrLst>
    <dgm:effectClrLst/>
    <dgm:txLinClrLst/>
    <dgm:txFillClrLst/>
    <dgm:txEffectClrLst/>
  </dgm:styleLbl>
  <dgm:styleLbl name="parChTrans2D3">
    <dgm:fillClrLst meth="repeat">
      <a:schemeClr val="accent3">
        <a:tint val="70000"/>
      </a:schemeClr>
    </dgm:fillClrLst>
    <dgm:linClrLst meth="repeat">
      <a:schemeClr val="accent3">
        <a:tint val="70000"/>
      </a:schemeClr>
    </dgm:linClrLst>
    <dgm:effectClrLst/>
    <dgm:txLinClrLst/>
    <dgm:txFillClrLst/>
    <dgm:txEffectClrLst/>
  </dgm:styleLbl>
  <dgm:styleLbl name="parChTrans2D4">
    <dgm:fillClrLst meth="repeat">
      <a:schemeClr val="accent3">
        <a:tint val="50000"/>
      </a:schemeClr>
    </dgm:fillClrLst>
    <dgm:linClrLst meth="repeat">
      <a:schemeClr val="accent3">
        <a:tint val="50000"/>
      </a:schemeClr>
    </dgm:linClrLst>
    <dgm:effectClrLst/>
    <dgm:txLinClrLst/>
    <dgm:txFillClrLst meth="repeat">
      <a:schemeClr val="lt1"/>
    </dgm:txFillClrLst>
    <dgm:txEffectClrLst/>
  </dgm:styleLbl>
  <dgm:styleLbl name="parChTrans1D1">
    <dgm:fillClrLst meth="repeat">
      <a:schemeClr val="accent3">
        <a:shade val="80000"/>
      </a:schemeClr>
    </dgm:fillClrLst>
    <dgm:linClrLst meth="repeat">
      <a:schemeClr val="accent3">
        <a:shade val="80000"/>
      </a:schemeClr>
    </dgm:linClrLst>
    <dgm:effectClrLst/>
    <dgm:txLinClrLst/>
    <dgm:txFillClrLst meth="repeat">
      <a:schemeClr val="tx1"/>
    </dgm:txFillClrLst>
    <dgm:txEffectClrLst/>
  </dgm:styleLbl>
  <dgm:styleLbl name="parChTrans1D2">
    <dgm:fillClrLst meth="repeat">
      <a:schemeClr val="accent3">
        <a:tint val="99000"/>
      </a:schemeClr>
    </dgm:fillClrLst>
    <dgm:linClrLst meth="repeat">
      <a:schemeClr val="accent3">
        <a:tint val="99000"/>
      </a:schemeClr>
    </dgm:linClrLst>
    <dgm:effectClrLst/>
    <dgm:txLinClrLst/>
    <dgm:txFillClrLst meth="repeat">
      <a:schemeClr val="tx1"/>
    </dgm:txFillClrLst>
    <dgm:txEffectClrLst/>
  </dgm:styleLbl>
  <dgm:styleLbl name="parChTrans1D3">
    <dgm:fillClrLst meth="repeat">
      <a:schemeClr val="accent3">
        <a:tint val="80000"/>
      </a:schemeClr>
    </dgm:fillClrLst>
    <dgm:linClrLst meth="repeat">
      <a:schemeClr val="accent3">
        <a:tint val="80000"/>
      </a:schemeClr>
    </dgm:linClrLst>
    <dgm:effectClrLst/>
    <dgm:txLinClrLst/>
    <dgm:txFillClrLst meth="repeat">
      <a:schemeClr val="tx1"/>
    </dgm:txFillClrLst>
    <dgm:txEffectClrLst/>
  </dgm:styleLbl>
  <dgm:styleLbl name="parChTrans1D4">
    <dgm:fillClrLst meth="repeat">
      <a:schemeClr val="accent3">
        <a:tint val="70000"/>
      </a:schemeClr>
    </dgm:fillClrLst>
    <dgm:linClrLst meth="repeat">
      <a:schemeClr val="accent3">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hade val="80000"/>
      </a:schemeClr>
      <a:schemeClr val="accent3">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hade val="80000"/>
      </a:schemeClr>
      <a:schemeClr val="accent3">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hade val="80000"/>
      </a:schemeClr>
      <a:schemeClr val="accent3">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hade val="80000"/>
      </a:schemeClr>
      <a:schemeClr val="accent3">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3">
        <a:shade val="80000"/>
      </a:schemeClr>
      <a:schemeClr val="accent3">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a:tint val="70000"/>
      </a:schemeClr>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3_3">
  <dgm:title val=""/>
  <dgm:desc val=""/>
  <dgm:catLst>
    <dgm:cat type="accent3" pri="11300"/>
  </dgm:catLst>
  <dgm:styleLbl name="node0">
    <dgm:fillClrLst meth="repeat">
      <a:schemeClr val="accent3">
        <a:shade val="80000"/>
      </a:schemeClr>
    </dgm:fillClrLst>
    <dgm:linClrLst meth="repeat">
      <a:schemeClr val="lt1"/>
    </dgm:linClrLst>
    <dgm:effectClrLst/>
    <dgm:txLinClrLst/>
    <dgm:txFillClrLst/>
    <dgm:txEffectClrLst/>
  </dgm:styleLbl>
  <dgm:styleLbl name="node1">
    <dgm:fillClrLst>
      <a:schemeClr val="accent3">
        <a:shade val="80000"/>
      </a:schemeClr>
      <a:schemeClr val="accent3">
        <a:tint val="70000"/>
      </a:schemeClr>
    </dgm:fillClrLst>
    <dgm:linClrLst meth="repeat">
      <a:schemeClr val="lt1"/>
    </dgm:linClrLst>
    <dgm:effectClrLst/>
    <dgm:txLinClrLst/>
    <dgm:txFillClrLst/>
    <dgm:txEffectClrLst/>
  </dgm:styleLbl>
  <dgm:styleLbl name="alignNode1">
    <dgm:fillClrLst>
      <a:schemeClr val="accent3">
        <a:shade val="80000"/>
      </a:schemeClr>
      <a:schemeClr val="accent3">
        <a:tint val="70000"/>
      </a:schemeClr>
    </dgm:fillClrLst>
    <dgm:linClrLst>
      <a:schemeClr val="accent3">
        <a:shade val="80000"/>
      </a:schemeClr>
      <a:schemeClr val="accent3">
        <a:tint val="70000"/>
      </a:schemeClr>
    </dgm:linClrLst>
    <dgm:effectClrLst/>
    <dgm:txLinClrLst/>
    <dgm:txFillClrLst/>
    <dgm:txEffectClrLst/>
  </dgm:styleLbl>
  <dgm:styleLbl name="lnNode1">
    <dgm:fillClrLst>
      <a:schemeClr val="accent3">
        <a:shade val="80000"/>
      </a:schemeClr>
      <a:schemeClr val="accent3">
        <a:tint val="70000"/>
      </a:schemeClr>
    </dgm:fillClrLst>
    <dgm:linClrLst meth="repeat">
      <a:schemeClr val="lt1"/>
    </dgm:linClrLst>
    <dgm:effectClrLst/>
    <dgm:txLinClrLst/>
    <dgm:txFillClrLst/>
    <dgm:txEffectClrLst/>
  </dgm:styleLbl>
  <dgm:styleLbl name="vennNode1">
    <dgm:fillClrLst>
      <a:schemeClr val="accent3">
        <a:shade val="80000"/>
        <a:alpha val="50000"/>
      </a:schemeClr>
      <a:schemeClr val="accent3">
        <a:tint val="70000"/>
        <a:alpha val="50000"/>
      </a:schemeClr>
    </dgm:fillClrLst>
    <dgm:linClrLst meth="repeat">
      <a:schemeClr val="lt1"/>
    </dgm:linClrLst>
    <dgm:effectClrLst/>
    <dgm:txLinClrLst/>
    <dgm:txFillClrLst/>
    <dgm:txEffectClrLst/>
  </dgm:styleLbl>
  <dgm:styleLbl name="node2">
    <dgm:fillClrLst>
      <a:schemeClr val="accent3">
        <a:tint val="99000"/>
      </a:schemeClr>
    </dgm:fillClrLst>
    <dgm:linClrLst meth="repeat">
      <a:schemeClr val="lt1"/>
    </dgm:linClrLst>
    <dgm:effectClrLst/>
    <dgm:txLinClrLst/>
    <dgm:txFillClrLst/>
    <dgm:txEffectClrLst/>
  </dgm:styleLbl>
  <dgm:styleLbl name="node3">
    <dgm:fillClrLst>
      <a:schemeClr val="accent3">
        <a:tint val="80000"/>
      </a:schemeClr>
    </dgm:fillClrLst>
    <dgm:linClrLst meth="repeat">
      <a:schemeClr val="lt1"/>
    </dgm:linClrLst>
    <dgm:effectClrLst/>
    <dgm:txLinClrLst/>
    <dgm:txFillClrLst/>
    <dgm:txEffectClrLst/>
  </dgm:styleLbl>
  <dgm:styleLbl name="node4">
    <dgm:fillClrLst>
      <a:schemeClr val="accent3">
        <a:tint val="70000"/>
      </a:schemeClr>
    </dgm:fillClrLst>
    <dgm:linClrLst meth="repeat">
      <a:schemeClr val="lt1"/>
    </dgm:linClrLst>
    <dgm:effectClrLst/>
    <dgm:txLinClrLst/>
    <dgm:txFillClrLst/>
    <dgm:txEffectClrLst/>
  </dgm:styleLbl>
  <dgm:styleLbl name="fg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hade val="90000"/>
      </a:schemeClr>
      <a:schemeClr val="accent3">
        <a:tint val="70000"/>
      </a:schemeClr>
    </dgm:fillClrLst>
    <dgm:linClrLst>
      <a:schemeClr val="accent3">
        <a:shade val="90000"/>
      </a:schemeClr>
      <a:schemeClr val="accent3">
        <a:tint val="70000"/>
      </a:schemeClr>
    </dgm:linClrLst>
    <dgm:effectClrLst/>
    <dgm:txLinClrLst/>
    <dgm:txFillClrLst/>
    <dgm:txEffectClrLst/>
  </dgm:styleLbl>
  <dgm:styleLbl name="fgSibTrans2D1">
    <dgm:fillClrLst>
      <a:schemeClr val="accent3">
        <a:shade val="90000"/>
      </a:schemeClr>
      <a:schemeClr val="accent3">
        <a:tint val="70000"/>
      </a:schemeClr>
    </dgm:fillClrLst>
    <dgm:linClrLst>
      <a:schemeClr val="accent3">
        <a:shade val="90000"/>
      </a:schemeClr>
      <a:schemeClr val="accent3">
        <a:tint val="70000"/>
      </a:schemeClr>
    </dgm:linClrLst>
    <dgm:effectClrLst/>
    <dgm:txLinClrLst/>
    <dgm:txFillClrLst meth="repeat">
      <a:schemeClr val="lt1"/>
    </dgm:txFillClrLst>
    <dgm:txEffectClrLst/>
  </dgm:styleLbl>
  <dgm:styleLbl name="bgSibTrans2D1">
    <dgm:fillClrLst>
      <a:schemeClr val="accent3">
        <a:shade val="90000"/>
      </a:schemeClr>
      <a:schemeClr val="accent3">
        <a:tint val="70000"/>
      </a:schemeClr>
    </dgm:fillClrLst>
    <dgm:linClrLst>
      <a:schemeClr val="accent3">
        <a:shade val="90000"/>
      </a:schemeClr>
      <a:schemeClr val="accent3">
        <a:tint val="70000"/>
      </a:schemeClr>
    </dgm:linClrLst>
    <dgm:effectClrLst/>
    <dgm:txLinClrLst/>
    <dgm:txFillClrLst meth="repeat">
      <a:schemeClr val="lt1"/>
    </dgm:txFillClrLst>
    <dgm:txEffectClrLst/>
  </dgm:styleLbl>
  <dgm:styleLbl name="sibTrans1D1">
    <dgm:fillClrLst>
      <a:schemeClr val="accent3">
        <a:shade val="90000"/>
      </a:schemeClr>
      <a:schemeClr val="accent3">
        <a:tint val="70000"/>
      </a:schemeClr>
    </dgm:fillClrLst>
    <dgm:linClrLst>
      <a:schemeClr val="accent3">
        <a:shade val="90000"/>
      </a:schemeClr>
      <a:schemeClr val="accent3">
        <a:tint val="70000"/>
      </a:schemeClr>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accent3">
        <a:shade val="80000"/>
      </a:schemeClr>
    </dgm:fillClrLst>
    <dgm:linClrLst meth="repeat">
      <a:schemeClr val="lt1"/>
    </dgm:linClrLst>
    <dgm:effectClrLst/>
    <dgm:txLinClrLst/>
    <dgm:txFillClrLst/>
    <dgm:txEffectClrLst/>
  </dgm:styleLbl>
  <dgm:styleLbl name="asst1">
    <dgm:fillClrLst meth="repeat">
      <a:schemeClr val="accent3">
        <a:shade val="80000"/>
      </a:schemeClr>
    </dgm:fillClrLst>
    <dgm:linClrLst meth="repeat">
      <a:schemeClr val="lt1"/>
    </dgm:linClrLst>
    <dgm:effectClrLst/>
    <dgm:txLinClrLst/>
    <dgm:txFillClrLst/>
    <dgm:txEffectClrLst/>
  </dgm:styleLbl>
  <dgm:styleLbl name="asst2">
    <dgm:fillClrLst>
      <a:schemeClr val="accent3">
        <a:tint val="99000"/>
      </a:schemeClr>
    </dgm:fillClrLst>
    <dgm:linClrLst meth="repeat">
      <a:schemeClr val="lt1"/>
    </dgm:linClrLst>
    <dgm:effectClrLst/>
    <dgm:txLinClrLst/>
    <dgm:txFillClrLst/>
    <dgm:txEffectClrLst/>
  </dgm:styleLbl>
  <dgm:styleLbl name="asst3">
    <dgm:fillClrLst>
      <a:schemeClr val="accent3">
        <a:tint val="80000"/>
      </a:schemeClr>
    </dgm:fillClrLst>
    <dgm:linClrLst meth="repeat">
      <a:schemeClr val="lt1"/>
    </dgm:linClrLst>
    <dgm:effectClrLst/>
    <dgm:txLinClrLst/>
    <dgm:txFillClrLst/>
    <dgm:txEffectClrLst/>
  </dgm:styleLbl>
  <dgm:styleLbl name="asst4">
    <dgm:fillClrLst>
      <a:schemeClr val="accent3">
        <a:tint val="70000"/>
      </a:schemeClr>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a:tint val="90000"/>
      </a:schemeClr>
    </dgm:fillClrLst>
    <dgm:linClrLst meth="repeat">
      <a:schemeClr val="accent3">
        <a:tint val="90000"/>
      </a:schemeClr>
    </dgm:linClrLst>
    <dgm:effectClrLst/>
    <dgm:txLinClrLst/>
    <dgm:txFillClrLst/>
    <dgm:txEffectClrLst/>
  </dgm:styleLbl>
  <dgm:styleLbl name="parChTrans2D3">
    <dgm:fillClrLst meth="repeat">
      <a:schemeClr val="accent3">
        <a:tint val="70000"/>
      </a:schemeClr>
    </dgm:fillClrLst>
    <dgm:linClrLst meth="repeat">
      <a:schemeClr val="accent3">
        <a:tint val="70000"/>
      </a:schemeClr>
    </dgm:linClrLst>
    <dgm:effectClrLst/>
    <dgm:txLinClrLst/>
    <dgm:txFillClrLst/>
    <dgm:txEffectClrLst/>
  </dgm:styleLbl>
  <dgm:styleLbl name="parChTrans2D4">
    <dgm:fillClrLst meth="repeat">
      <a:schemeClr val="accent3">
        <a:tint val="50000"/>
      </a:schemeClr>
    </dgm:fillClrLst>
    <dgm:linClrLst meth="repeat">
      <a:schemeClr val="accent3">
        <a:tint val="50000"/>
      </a:schemeClr>
    </dgm:linClrLst>
    <dgm:effectClrLst/>
    <dgm:txLinClrLst/>
    <dgm:txFillClrLst meth="repeat">
      <a:schemeClr val="lt1"/>
    </dgm:txFillClrLst>
    <dgm:txEffectClrLst/>
  </dgm:styleLbl>
  <dgm:styleLbl name="parChTrans1D1">
    <dgm:fillClrLst meth="repeat">
      <a:schemeClr val="accent3">
        <a:shade val="80000"/>
      </a:schemeClr>
    </dgm:fillClrLst>
    <dgm:linClrLst meth="repeat">
      <a:schemeClr val="accent3">
        <a:shade val="80000"/>
      </a:schemeClr>
    </dgm:linClrLst>
    <dgm:effectClrLst/>
    <dgm:txLinClrLst/>
    <dgm:txFillClrLst meth="repeat">
      <a:schemeClr val="tx1"/>
    </dgm:txFillClrLst>
    <dgm:txEffectClrLst/>
  </dgm:styleLbl>
  <dgm:styleLbl name="parChTrans1D2">
    <dgm:fillClrLst meth="repeat">
      <a:schemeClr val="accent3">
        <a:tint val="99000"/>
      </a:schemeClr>
    </dgm:fillClrLst>
    <dgm:linClrLst meth="repeat">
      <a:schemeClr val="accent3">
        <a:tint val="99000"/>
      </a:schemeClr>
    </dgm:linClrLst>
    <dgm:effectClrLst/>
    <dgm:txLinClrLst/>
    <dgm:txFillClrLst meth="repeat">
      <a:schemeClr val="tx1"/>
    </dgm:txFillClrLst>
    <dgm:txEffectClrLst/>
  </dgm:styleLbl>
  <dgm:styleLbl name="parChTrans1D3">
    <dgm:fillClrLst meth="repeat">
      <a:schemeClr val="accent3">
        <a:tint val="80000"/>
      </a:schemeClr>
    </dgm:fillClrLst>
    <dgm:linClrLst meth="repeat">
      <a:schemeClr val="accent3">
        <a:tint val="80000"/>
      </a:schemeClr>
    </dgm:linClrLst>
    <dgm:effectClrLst/>
    <dgm:txLinClrLst/>
    <dgm:txFillClrLst meth="repeat">
      <a:schemeClr val="tx1"/>
    </dgm:txFillClrLst>
    <dgm:txEffectClrLst/>
  </dgm:styleLbl>
  <dgm:styleLbl name="parChTrans1D4">
    <dgm:fillClrLst meth="repeat">
      <a:schemeClr val="accent3">
        <a:tint val="70000"/>
      </a:schemeClr>
    </dgm:fillClrLst>
    <dgm:linClrLst meth="repeat">
      <a:schemeClr val="accent3">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hade val="80000"/>
      </a:schemeClr>
      <a:schemeClr val="accent3">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hade val="80000"/>
      </a:schemeClr>
      <a:schemeClr val="accent3">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hade val="80000"/>
      </a:schemeClr>
      <a:schemeClr val="accent3">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hade val="80000"/>
      </a:schemeClr>
      <a:schemeClr val="accent3">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3">
        <a:shade val="80000"/>
      </a:schemeClr>
      <a:schemeClr val="accent3">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a:tint val="70000"/>
      </a:schemeClr>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3_4">
  <dgm:title val=""/>
  <dgm:desc val=""/>
  <dgm:catLst>
    <dgm:cat type="accent3" pri="11400"/>
  </dgm:catLst>
  <dgm:styleLbl name="node0">
    <dgm:fillClrLst meth="cycle">
      <a:schemeClr val="accent3">
        <a:shade val="60000"/>
      </a:schemeClr>
    </dgm:fillClrLst>
    <dgm:linClrLst meth="repeat">
      <a:schemeClr val="lt1"/>
    </dgm:linClrLst>
    <dgm:effectClrLst/>
    <dgm:txLinClrLst/>
    <dgm:txFillClrLst/>
    <dgm:txEffectClrLst/>
  </dgm:styleLbl>
  <dgm:styleLbl name="node1">
    <dgm:fillClrLst meth="cycle">
      <a:schemeClr val="accent3">
        <a:shade val="50000"/>
      </a:schemeClr>
      <a:schemeClr val="accent3">
        <a:tint val="55000"/>
      </a:schemeClr>
    </dgm:fillClrLst>
    <dgm:linClrLst meth="repeat">
      <a:schemeClr val="lt1"/>
    </dgm:linClrLst>
    <dgm:effectClrLst/>
    <dgm:txLinClrLst/>
    <dgm:txFillClrLst/>
    <dgm:txEffectClrLst/>
  </dgm:styleLbl>
  <dgm:styleLbl name="alignNode1">
    <dgm:fillClrLst meth="cycle">
      <a:schemeClr val="accent3">
        <a:shade val="50000"/>
      </a:schemeClr>
      <a:schemeClr val="accent3">
        <a:tint val="55000"/>
      </a:schemeClr>
    </dgm:fillClrLst>
    <dgm:linClrLst meth="cycle">
      <a:schemeClr val="accent3">
        <a:shade val="50000"/>
      </a:schemeClr>
      <a:schemeClr val="accent3">
        <a:tint val="55000"/>
      </a:schemeClr>
    </dgm:linClrLst>
    <dgm:effectClrLst/>
    <dgm:txLinClrLst/>
    <dgm:txFillClrLst/>
    <dgm:txEffectClrLst/>
  </dgm:styleLbl>
  <dgm:styleLbl name="lnNode1">
    <dgm:fillClrLst meth="cycle">
      <a:schemeClr val="accent3">
        <a:shade val="50000"/>
      </a:schemeClr>
      <a:schemeClr val="accent3">
        <a:tint val="55000"/>
      </a:schemeClr>
    </dgm:fillClrLst>
    <dgm:linClrLst meth="repeat">
      <a:schemeClr val="lt1"/>
    </dgm:linClrLst>
    <dgm:effectClrLst/>
    <dgm:txLinClrLst/>
    <dgm:txFillClrLst/>
    <dgm:txEffectClrLst/>
  </dgm:styleLbl>
  <dgm:styleLbl name="vennNode1">
    <dgm:fillClrLst meth="cycle">
      <a:schemeClr val="accent3">
        <a:shade val="80000"/>
        <a:alpha val="50000"/>
      </a:schemeClr>
      <a:schemeClr val="accent3">
        <a:tint val="50000"/>
        <a:alpha val="50000"/>
      </a:schemeClr>
    </dgm:fillClrLst>
    <dgm:linClrLst meth="repeat">
      <a:schemeClr val="lt1"/>
    </dgm:linClrLst>
    <dgm:effectClrLst/>
    <dgm:txLinClrLst/>
    <dgm:txFillClrLst/>
    <dgm:txEffectClrLst/>
  </dgm:styleLbl>
  <dgm:styleLbl name="node2">
    <dgm:fillClrLst>
      <a:schemeClr val="accent3">
        <a:shade val="80000"/>
      </a:schemeClr>
    </dgm:fillClrLst>
    <dgm:linClrLst meth="repeat">
      <a:schemeClr val="lt1"/>
    </dgm:linClrLst>
    <dgm:effectClrLst/>
    <dgm:txLinClrLst/>
    <dgm:txFillClrLst/>
    <dgm:txEffectClrLst/>
  </dgm:styleLbl>
  <dgm:styleLbl name="node3">
    <dgm:fillClrLst>
      <a:schemeClr val="accent3">
        <a:tint val="99000"/>
      </a:schemeClr>
    </dgm:fillClrLst>
    <dgm:linClrLst meth="repeat">
      <a:schemeClr val="lt1"/>
    </dgm:linClrLst>
    <dgm:effectClrLst/>
    <dgm:txLinClrLst/>
    <dgm:txFillClrLst/>
    <dgm:txEffectClrLst/>
  </dgm:styleLbl>
  <dgm:styleLbl name="node4">
    <dgm:fillClrLst>
      <a:schemeClr val="accent3">
        <a:tint val="70000"/>
      </a:schemeClr>
    </dgm:fillClrLst>
    <dgm:linClrLst meth="repeat">
      <a:schemeClr val="lt1"/>
    </dgm:linClrLst>
    <dgm:effectClrLst/>
    <dgm:txLinClrLst/>
    <dgm:txFillClrLst/>
    <dgm:txEffectClrLst/>
  </dgm:styleLbl>
  <dgm:styleLbl name="fgImgPlace1">
    <dgm:fillClrLst>
      <a:schemeClr val="accent3">
        <a:tint val="50000"/>
      </a:schemeClr>
      <a:schemeClr val="accent3">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3">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3">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dgm:txEffectClrLst/>
  </dgm:styleLbl>
  <dgm:styleLbl name="fgSibTrans2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dgm:txEffectClrLst/>
  </dgm:styleLbl>
  <dgm:styleLbl name="bgSibTrans2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dgm:txEffectClrLst/>
  </dgm:styleLbl>
  <dgm:styleLbl name="sibTrans1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accent3">
        <a:shade val="80000"/>
      </a:schemeClr>
    </dgm:fillClrLst>
    <dgm:linClrLst meth="repeat">
      <a:schemeClr val="lt1"/>
    </dgm:linClrLst>
    <dgm:effectClrLst/>
    <dgm:txLinClrLst/>
    <dgm:txFillClrLst/>
    <dgm:txEffectClrLst/>
  </dgm:styleLbl>
  <dgm:styleLbl name="asst1">
    <dgm:fillClrLst meth="repeat">
      <a:schemeClr val="accent3">
        <a:shade val="80000"/>
      </a:schemeClr>
    </dgm:fillClrLst>
    <dgm:linClrLst meth="repeat">
      <a:schemeClr val="lt1"/>
    </dgm:linClrLst>
    <dgm:effectClrLst/>
    <dgm:txLinClrLst/>
    <dgm:txFillClrLst/>
    <dgm:txEffectClrLst/>
  </dgm:styleLbl>
  <dgm:styleLbl name="asst2">
    <dgm:fillClrLst>
      <a:schemeClr val="accent3">
        <a:tint val="90000"/>
      </a:schemeClr>
    </dgm:fillClrLst>
    <dgm:linClrLst meth="repeat">
      <a:schemeClr val="lt1"/>
    </dgm:linClrLst>
    <dgm:effectClrLst/>
    <dgm:txLinClrLst/>
    <dgm:txFillClrLst/>
    <dgm:txEffectClrLst/>
  </dgm:styleLbl>
  <dgm:styleLbl name="asst3">
    <dgm:fillClrLst>
      <a:schemeClr val="accent3">
        <a:tint val="70000"/>
      </a:schemeClr>
    </dgm:fillClrLst>
    <dgm:linClrLst meth="repeat">
      <a:schemeClr val="lt1"/>
    </dgm:linClrLst>
    <dgm:effectClrLst/>
    <dgm:txLinClrLst/>
    <dgm:txFillClrLst/>
    <dgm:txEffectClrLst/>
  </dgm:styleLbl>
  <dgm:styleLbl name="asst4">
    <dgm:fillClrLst>
      <a:schemeClr val="accent3">
        <a:tint val="50000"/>
      </a:schemeClr>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shade val="80000"/>
      </a:schemeClr>
    </dgm:linClrLst>
    <dgm:effectClrLst/>
    <dgm:txLinClrLst/>
    <dgm:txFillClrLst/>
    <dgm:txEffectClrLst/>
  </dgm:styleLbl>
  <dgm:styleLbl name="parChTrans2D2">
    <dgm:fillClrLst meth="repeat">
      <a:schemeClr val="accent3">
        <a:tint val="90000"/>
      </a:schemeClr>
    </dgm:fillClrLst>
    <dgm:linClrLst meth="repeat">
      <a:schemeClr val="accent3">
        <a:tint val="90000"/>
      </a:schemeClr>
    </dgm:linClrLst>
    <dgm:effectClrLst/>
    <dgm:txLinClrLst/>
    <dgm:txFillClrLst/>
    <dgm:txEffectClrLst/>
  </dgm:styleLbl>
  <dgm:styleLbl name="parChTrans2D3">
    <dgm:fillClrLst meth="repeat">
      <a:schemeClr val="accent3">
        <a:tint val="70000"/>
      </a:schemeClr>
    </dgm:fillClrLst>
    <dgm:linClrLst meth="repeat">
      <a:schemeClr val="accent3">
        <a:tint val="70000"/>
      </a:schemeClr>
    </dgm:linClrLst>
    <dgm:effectClrLst/>
    <dgm:txLinClrLst/>
    <dgm:txFillClrLst/>
    <dgm:txEffectClrLst/>
  </dgm:styleLbl>
  <dgm:styleLbl name="parChTrans2D4">
    <dgm:fillClrLst meth="repeat">
      <a:schemeClr val="accent3">
        <a:tint val="50000"/>
      </a:schemeClr>
    </dgm:fillClrLst>
    <dgm:linClrLst meth="repeat">
      <a:schemeClr val="accent3">
        <a:tint val="50000"/>
      </a:schemeClr>
    </dgm:linClrLst>
    <dgm:effectClrLst/>
    <dgm:txLinClrLst/>
    <dgm:txFillClrLst meth="repeat">
      <a:schemeClr val="dk1"/>
    </dgm:txFillClrLst>
    <dgm:txEffectClrLst/>
  </dgm:styleLbl>
  <dgm:styleLbl name="parChTrans1D1">
    <dgm:fillClrLst meth="repeat">
      <a:schemeClr val="accent3">
        <a:shade val="80000"/>
      </a:schemeClr>
    </dgm:fillClrLst>
    <dgm:linClrLst meth="repeat">
      <a:schemeClr val="accent3">
        <a:shade val="80000"/>
      </a:schemeClr>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3">
        <a:tint val="90000"/>
      </a:schemeClr>
    </dgm:linClrLst>
    <dgm:effectClrLst/>
    <dgm:txLinClrLst/>
    <dgm:txFillClrLst meth="repeat">
      <a:schemeClr val="tx1"/>
    </dgm:txFillClrLst>
    <dgm:txEffectClrLst/>
  </dgm:styleLbl>
  <dgm:styleLbl name="parChTrans1D3">
    <dgm:fillClrLst meth="repeat">
      <a:schemeClr val="accent3">
        <a:tint val="70000"/>
      </a:schemeClr>
    </dgm:fillClrLst>
    <dgm:linClrLst meth="repeat">
      <a:schemeClr val="accent3">
        <a:tint val="70000"/>
      </a:schemeClr>
    </dgm:linClrLst>
    <dgm:effectClrLst/>
    <dgm:txLinClrLst/>
    <dgm:txFillClrLst meth="repeat">
      <a:schemeClr val="tx1"/>
    </dgm:txFillClrLst>
    <dgm:txEffectClrLst/>
  </dgm:styleLbl>
  <dgm:styleLbl name="parChTrans1D4">
    <dgm:fillClrLst meth="repeat">
      <a:schemeClr val="accent3">
        <a:tint val="50000"/>
      </a:schemeClr>
    </dgm:fillClrLst>
    <dgm:linClrLst meth="repeat">
      <a:schemeClr val="accent3">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55000"/>
      </a:schemeClr>
    </dgm:fillClrLst>
    <dgm:linClrLst meth="repeat">
      <a:schemeClr val="accent3">
        <a:alpha val="90000"/>
        <a:tint val="55000"/>
      </a:schemeClr>
    </dgm:linClrLst>
    <dgm:effectClrLst/>
    <dgm:txLinClrLst/>
    <dgm:txFillClrLst meth="repeat">
      <a:schemeClr val="dk1"/>
    </dgm:txFillClrLst>
    <dgm:txEffectClrLst/>
  </dgm:styleLbl>
  <dgm:styleLbl name="alignAccFollowNode1">
    <dgm:fillClrLst meth="repeat">
      <a:schemeClr val="accent3">
        <a:alpha val="90000"/>
        <a:tint val="55000"/>
      </a:schemeClr>
    </dgm:fillClrLst>
    <dgm:linClrLst meth="repeat">
      <a:schemeClr val="accent3">
        <a:alpha val="90000"/>
        <a:tint val="55000"/>
      </a:schemeClr>
    </dgm:linClrLst>
    <dgm:effectClrLst/>
    <dgm:txLinClrLst/>
    <dgm:txFillClrLst meth="repeat">
      <a:schemeClr val="dk1"/>
    </dgm:txFillClrLst>
    <dgm:txEffectClrLst/>
  </dgm:styleLbl>
  <dgm:styleLbl name="bgAccFollowNode1">
    <dgm:fillClrLst meth="repeat">
      <a:schemeClr val="accent3">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a:tint val="50000"/>
      </a:schemeClr>
    </dgm:linClrLst>
    <dgm:effectClrLst/>
    <dgm:txLinClrLst/>
    <dgm:txFillClrLst meth="repeat">
      <a:schemeClr val="dk1"/>
    </dgm:txFillClrLst>
    <dgm:txEffectClrLst/>
  </dgm:styleLbl>
  <dgm:styleLbl name="bgShp">
    <dgm:fillClrLst meth="repeat">
      <a:schemeClr val="accent3">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3">
        <a:tint val="50000"/>
        <a:alpha val="55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0EB9A0B-1B72-4A9E-A318-E38F280A899F}" type="doc">
      <dgm:prSet loTypeId="urn:microsoft.com/office/officeart/2008/layout/LinedList" loCatId="hierarchy" qsTypeId="urn:microsoft.com/office/officeart/2005/8/quickstyle/simple1" qsCatId="simple" csTypeId="urn:microsoft.com/office/officeart/2005/8/colors/accent3_3" csCatId="accent3" phldr="1"/>
      <dgm:spPr/>
      <dgm:t>
        <a:bodyPr/>
        <a:lstStyle/>
        <a:p>
          <a:endParaRPr lang="en-US"/>
        </a:p>
      </dgm:t>
    </dgm:pt>
    <dgm:pt modelId="{C01254ED-0577-4BFC-ACD9-2405CBD4B4F4}">
      <dgm:prSet phldrT="[Text]" custT="1"/>
      <dgm:spPr/>
      <dgm:t>
        <a:bodyPr/>
        <a:lstStyle/>
        <a:p>
          <a:pPr algn="just">
            <a:lnSpc>
              <a:spcPct val="100000"/>
            </a:lnSpc>
          </a:pPr>
          <a:endParaRPr lang="en-US" sz="1800" dirty="0">
            <a:solidFill>
              <a:schemeClr val="tx1"/>
            </a:solidFill>
          </a:endParaRPr>
        </a:p>
      </dgm:t>
    </dgm:pt>
    <dgm:pt modelId="{E5339265-2AB8-4E4F-83A9-8BEE1CDF13AF}" type="parTrans" cxnId="{0BE6FD03-E8A7-4D98-A52D-6BDC93A38633}">
      <dgm:prSet/>
      <dgm:spPr/>
      <dgm:t>
        <a:bodyPr/>
        <a:lstStyle/>
        <a:p>
          <a:pPr algn="just"/>
          <a:endParaRPr lang="en-US"/>
        </a:p>
      </dgm:t>
    </dgm:pt>
    <dgm:pt modelId="{AC0C80B0-BAA6-4198-B583-33F77BE1CCBB}" type="sibTrans" cxnId="{0BE6FD03-E8A7-4D98-A52D-6BDC93A38633}">
      <dgm:prSet/>
      <dgm:spPr/>
      <dgm:t>
        <a:bodyPr/>
        <a:lstStyle/>
        <a:p>
          <a:pPr algn="just"/>
          <a:endParaRPr lang="en-US"/>
        </a:p>
      </dgm:t>
    </dgm:pt>
    <dgm:pt modelId="{0785A74F-88F1-4EB1-A69B-BEAB5F5298CF}">
      <dgm:prSet phldrT="[Text]" custT="1"/>
      <dgm:spPr/>
      <dgm:t>
        <a:bodyPr/>
        <a:lstStyle/>
        <a:p>
          <a:pPr algn="just">
            <a:lnSpc>
              <a:spcPct val="150000"/>
            </a:lnSpc>
          </a:pPr>
          <a:r>
            <a:rPr lang="en-GB" sz="1800" dirty="0" smtClean="0">
              <a:latin typeface="Arial" panose="020B0604020202020204" pitchFamily="34" charset="0"/>
              <a:cs typeface="Arial" panose="020B0604020202020204" pitchFamily="34" charset="0"/>
            </a:rPr>
            <a:t>Government of Uganda - recognises Uganda’s exceptional range of natural and cultural tourism assets and the importance of tourism, and identified it as a priority sector in Its National Development Plans and the Vision 2040</a:t>
          </a:r>
          <a:endParaRPr lang="en-US" sz="1800" dirty="0">
            <a:latin typeface="Arial" panose="020B0604020202020204" pitchFamily="34" charset="0"/>
            <a:cs typeface="Arial" panose="020B0604020202020204" pitchFamily="34" charset="0"/>
          </a:endParaRPr>
        </a:p>
      </dgm:t>
    </dgm:pt>
    <dgm:pt modelId="{DB48695A-F0DD-4605-BEE7-E22505A32EEA}" type="parTrans" cxnId="{7E0FCE36-BCB6-417F-B2E3-2CD05D8039AC}">
      <dgm:prSet/>
      <dgm:spPr/>
      <dgm:t>
        <a:bodyPr/>
        <a:lstStyle/>
        <a:p>
          <a:pPr algn="just"/>
          <a:endParaRPr lang="en-US"/>
        </a:p>
      </dgm:t>
    </dgm:pt>
    <dgm:pt modelId="{62555738-27CC-45BF-9399-860D4F28AC2E}" type="sibTrans" cxnId="{7E0FCE36-BCB6-417F-B2E3-2CD05D8039AC}">
      <dgm:prSet/>
      <dgm:spPr/>
      <dgm:t>
        <a:bodyPr/>
        <a:lstStyle/>
        <a:p>
          <a:pPr algn="just"/>
          <a:endParaRPr lang="en-US"/>
        </a:p>
      </dgm:t>
    </dgm:pt>
    <dgm:pt modelId="{6D2589BF-4C0A-4E50-9620-CA7F28CC9AEA}">
      <dgm:prSet phldrT="[Text]" custT="1"/>
      <dgm:spPr/>
      <dgm:t>
        <a:bodyPr/>
        <a:lstStyle/>
        <a:p>
          <a:pPr algn="just">
            <a:lnSpc>
              <a:spcPct val="150000"/>
            </a:lnSpc>
          </a:pPr>
          <a:r>
            <a:rPr lang="en-US" sz="1800" dirty="0" smtClean="0">
              <a:latin typeface="Arial" panose="020B0604020202020204" pitchFamily="34" charset="0"/>
              <a:cs typeface="Arial" panose="020B0604020202020204" pitchFamily="34" charset="0"/>
            </a:rPr>
            <a:t>Total contribution of T&amp;T standings at around 8% ; Share of employment of 6.7% ; and Tourist arrivals around 1,800,00</a:t>
          </a:r>
        </a:p>
        <a:p>
          <a:pPr algn="just">
            <a:lnSpc>
              <a:spcPct val="150000"/>
            </a:lnSpc>
          </a:pPr>
          <a:r>
            <a:rPr lang="en-US" sz="1800" dirty="0" smtClean="0">
              <a:latin typeface="Arial" panose="020B0604020202020204" pitchFamily="34" charset="0"/>
              <a:cs typeface="Arial" panose="020B0604020202020204" pitchFamily="34" charset="0"/>
            </a:rPr>
            <a:t>Top 20 T&amp;T GDP growth in the world (WTTC, 2019)</a:t>
          </a:r>
          <a:endParaRPr lang="en-US" sz="1800" dirty="0">
            <a:latin typeface="Arial" panose="020B0604020202020204" pitchFamily="34" charset="0"/>
            <a:cs typeface="Arial" panose="020B0604020202020204" pitchFamily="34" charset="0"/>
          </a:endParaRPr>
        </a:p>
      </dgm:t>
    </dgm:pt>
    <dgm:pt modelId="{F23C9AA5-4AA1-4DD2-91D2-68D2FC7E65F9}" type="parTrans" cxnId="{E0159D61-3C55-47CC-BFDB-A8B691FEF7F3}">
      <dgm:prSet/>
      <dgm:spPr/>
      <dgm:t>
        <a:bodyPr/>
        <a:lstStyle/>
        <a:p>
          <a:pPr algn="just"/>
          <a:endParaRPr lang="en-US"/>
        </a:p>
      </dgm:t>
    </dgm:pt>
    <dgm:pt modelId="{4005D15E-6F8F-4934-BDA3-B79F09A4BE14}" type="sibTrans" cxnId="{E0159D61-3C55-47CC-BFDB-A8B691FEF7F3}">
      <dgm:prSet/>
      <dgm:spPr/>
      <dgm:t>
        <a:bodyPr/>
        <a:lstStyle/>
        <a:p>
          <a:pPr algn="just"/>
          <a:endParaRPr lang="en-US"/>
        </a:p>
      </dgm:t>
    </dgm:pt>
    <dgm:pt modelId="{E007AE47-D906-414E-A50F-0E48F270196C}">
      <dgm:prSet phldrT="[Text]" custT="1"/>
      <dgm:spPr/>
      <dgm:t>
        <a:bodyPr/>
        <a:lstStyle/>
        <a:p>
          <a:pPr algn="just">
            <a:lnSpc>
              <a:spcPct val="150000"/>
            </a:lnSpc>
          </a:pPr>
          <a:r>
            <a:rPr lang="en-GB" sz="1800" dirty="0" smtClean="0">
              <a:latin typeface="Arial" panose="020B0604020202020204" pitchFamily="34" charset="0"/>
              <a:cs typeface="Arial" panose="020B0604020202020204" pitchFamily="34" charset="0"/>
            </a:rPr>
            <a:t>2019 research on the contribution of this sector to economic growth validate important economic impact (over the period 1990-2018, 1% increase in tourism arrival has increased GDP by 0.5%)</a:t>
          </a:r>
          <a:endParaRPr lang="en-US" sz="1800" dirty="0">
            <a:latin typeface="Arial" panose="020B0604020202020204" pitchFamily="34" charset="0"/>
            <a:cs typeface="Arial" panose="020B0604020202020204" pitchFamily="34" charset="0"/>
          </a:endParaRPr>
        </a:p>
      </dgm:t>
    </dgm:pt>
    <dgm:pt modelId="{E4E605EB-28D9-488E-9ACC-A87AEA3E368D}" type="parTrans" cxnId="{51D5A8E6-00DF-4EA7-8222-B2C23F52ED75}">
      <dgm:prSet/>
      <dgm:spPr/>
      <dgm:t>
        <a:bodyPr/>
        <a:lstStyle/>
        <a:p>
          <a:pPr algn="just"/>
          <a:endParaRPr lang="en-US"/>
        </a:p>
      </dgm:t>
    </dgm:pt>
    <dgm:pt modelId="{EB29890C-FDA0-41CC-AC0D-C6A8173246E1}" type="sibTrans" cxnId="{51D5A8E6-00DF-4EA7-8222-B2C23F52ED75}">
      <dgm:prSet/>
      <dgm:spPr/>
      <dgm:t>
        <a:bodyPr/>
        <a:lstStyle/>
        <a:p>
          <a:pPr algn="just"/>
          <a:endParaRPr lang="en-US"/>
        </a:p>
      </dgm:t>
    </dgm:pt>
    <dgm:pt modelId="{2C282BF6-3DDA-4C67-9E8A-0789E8B0A85F}" type="pres">
      <dgm:prSet presAssocID="{F0EB9A0B-1B72-4A9E-A318-E38F280A899F}" presName="vert0" presStyleCnt="0">
        <dgm:presLayoutVars>
          <dgm:dir/>
          <dgm:animOne val="branch"/>
          <dgm:animLvl val="lvl"/>
        </dgm:presLayoutVars>
      </dgm:prSet>
      <dgm:spPr/>
      <dgm:t>
        <a:bodyPr/>
        <a:lstStyle/>
        <a:p>
          <a:endParaRPr lang="en-GB"/>
        </a:p>
      </dgm:t>
    </dgm:pt>
    <dgm:pt modelId="{AAD3345C-A10E-47F2-BE26-F12B7E930647}" type="pres">
      <dgm:prSet presAssocID="{C01254ED-0577-4BFC-ACD9-2405CBD4B4F4}" presName="thickLine" presStyleLbl="alignNode1" presStyleIdx="0" presStyleCnt="1"/>
      <dgm:spPr/>
    </dgm:pt>
    <dgm:pt modelId="{678340E5-8FD2-432A-8AE3-6BF62F001576}" type="pres">
      <dgm:prSet presAssocID="{C01254ED-0577-4BFC-ACD9-2405CBD4B4F4}" presName="horz1" presStyleCnt="0"/>
      <dgm:spPr/>
    </dgm:pt>
    <dgm:pt modelId="{7B694580-C721-4F51-9754-2E0301B8E3DA}" type="pres">
      <dgm:prSet presAssocID="{C01254ED-0577-4BFC-ACD9-2405CBD4B4F4}" presName="tx1" presStyleLbl="revTx" presStyleIdx="0" presStyleCnt="4" custFlipHor="1" custScaleX="110128"/>
      <dgm:spPr/>
      <dgm:t>
        <a:bodyPr/>
        <a:lstStyle/>
        <a:p>
          <a:endParaRPr lang="en-GB"/>
        </a:p>
      </dgm:t>
    </dgm:pt>
    <dgm:pt modelId="{B4FD0014-AA93-496B-968A-2F7AE10100C6}" type="pres">
      <dgm:prSet presAssocID="{C01254ED-0577-4BFC-ACD9-2405CBD4B4F4}" presName="vert1" presStyleCnt="0"/>
      <dgm:spPr/>
    </dgm:pt>
    <dgm:pt modelId="{309EBD72-1051-46BA-AADD-588281DEAC3D}" type="pres">
      <dgm:prSet presAssocID="{0785A74F-88F1-4EB1-A69B-BEAB5F5298CF}" presName="vertSpace2a" presStyleCnt="0"/>
      <dgm:spPr/>
    </dgm:pt>
    <dgm:pt modelId="{45C289A7-AE4B-4DC1-AA71-D74DF4F414DA}" type="pres">
      <dgm:prSet presAssocID="{0785A74F-88F1-4EB1-A69B-BEAB5F5298CF}" presName="horz2" presStyleCnt="0"/>
      <dgm:spPr/>
    </dgm:pt>
    <dgm:pt modelId="{35451939-6C67-43F9-88A7-08D52708AEB5}" type="pres">
      <dgm:prSet presAssocID="{0785A74F-88F1-4EB1-A69B-BEAB5F5298CF}" presName="horzSpace2" presStyleCnt="0"/>
      <dgm:spPr/>
    </dgm:pt>
    <dgm:pt modelId="{26397805-055A-4A95-891E-01E4EACA6784}" type="pres">
      <dgm:prSet presAssocID="{0785A74F-88F1-4EB1-A69B-BEAB5F5298CF}" presName="tx2" presStyleLbl="revTx" presStyleIdx="1" presStyleCnt="4" custScaleY="47001"/>
      <dgm:spPr/>
      <dgm:t>
        <a:bodyPr/>
        <a:lstStyle/>
        <a:p>
          <a:endParaRPr lang="en-US"/>
        </a:p>
      </dgm:t>
    </dgm:pt>
    <dgm:pt modelId="{406AD72D-B889-4038-85F1-A114ADC80990}" type="pres">
      <dgm:prSet presAssocID="{0785A74F-88F1-4EB1-A69B-BEAB5F5298CF}" presName="vert2" presStyleCnt="0"/>
      <dgm:spPr/>
    </dgm:pt>
    <dgm:pt modelId="{4048463A-5D54-460C-B795-6FA7141C9DD5}" type="pres">
      <dgm:prSet presAssocID="{0785A74F-88F1-4EB1-A69B-BEAB5F5298CF}" presName="thinLine2b" presStyleLbl="callout" presStyleIdx="0" presStyleCnt="3"/>
      <dgm:spPr/>
    </dgm:pt>
    <dgm:pt modelId="{3A1FB11A-DBFE-4BCB-A8DB-A70A6BE3C4D0}" type="pres">
      <dgm:prSet presAssocID="{0785A74F-88F1-4EB1-A69B-BEAB5F5298CF}" presName="vertSpace2b" presStyleCnt="0"/>
      <dgm:spPr/>
    </dgm:pt>
    <dgm:pt modelId="{36B3ECD7-3EBB-4FE2-B17C-219567FCA998}" type="pres">
      <dgm:prSet presAssocID="{6D2589BF-4C0A-4E50-9620-CA7F28CC9AEA}" presName="horz2" presStyleCnt="0"/>
      <dgm:spPr/>
    </dgm:pt>
    <dgm:pt modelId="{6B21DB93-D60B-4C87-9A2F-F762DA76F325}" type="pres">
      <dgm:prSet presAssocID="{6D2589BF-4C0A-4E50-9620-CA7F28CC9AEA}" presName="horzSpace2" presStyleCnt="0"/>
      <dgm:spPr/>
    </dgm:pt>
    <dgm:pt modelId="{E8555BA0-77D1-4E8E-BEE1-D9AB0A67FD33}" type="pres">
      <dgm:prSet presAssocID="{6D2589BF-4C0A-4E50-9620-CA7F28CC9AEA}" presName="tx2" presStyleLbl="revTx" presStyleIdx="2" presStyleCnt="4" custScaleY="47461" custLinFactNeighborX="91" custLinFactNeighborY="-1456"/>
      <dgm:spPr/>
      <dgm:t>
        <a:bodyPr/>
        <a:lstStyle/>
        <a:p>
          <a:endParaRPr lang="en-US"/>
        </a:p>
      </dgm:t>
    </dgm:pt>
    <dgm:pt modelId="{2B37E752-B093-4B7B-BF10-03BE91A8B39E}" type="pres">
      <dgm:prSet presAssocID="{6D2589BF-4C0A-4E50-9620-CA7F28CC9AEA}" presName="vert2" presStyleCnt="0"/>
      <dgm:spPr/>
    </dgm:pt>
    <dgm:pt modelId="{58A39307-1632-4184-AC88-FE6C1623AEB8}" type="pres">
      <dgm:prSet presAssocID="{6D2589BF-4C0A-4E50-9620-CA7F28CC9AEA}" presName="thinLine2b" presStyleLbl="callout" presStyleIdx="1" presStyleCnt="3"/>
      <dgm:spPr/>
    </dgm:pt>
    <dgm:pt modelId="{65BC27C2-4E39-477A-A78E-181CA43DC0B2}" type="pres">
      <dgm:prSet presAssocID="{6D2589BF-4C0A-4E50-9620-CA7F28CC9AEA}" presName="vertSpace2b" presStyleCnt="0"/>
      <dgm:spPr/>
    </dgm:pt>
    <dgm:pt modelId="{6CC968A0-E994-486C-941B-C2D1E106DDB0}" type="pres">
      <dgm:prSet presAssocID="{E007AE47-D906-414E-A50F-0E48F270196C}" presName="horz2" presStyleCnt="0"/>
      <dgm:spPr/>
    </dgm:pt>
    <dgm:pt modelId="{B399720F-65B0-48BF-A9BE-9F522A60F8ED}" type="pres">
      <dgm:prSet presAssocID="{E007AE47-D906-414E-A50F-0E48F270196C}" presName="horzSpace2" presStyleCnt="0"/>
      <dgm:spPr/>
    </dgm:pt>
    <dgm:pt modelId="{488FE59A-2BB4-4414-8BEA-8CADCFCC1FB5}" type="pres">
      <dgm:prSet presAssocID="{E007AE47-D906-414E-A50F-0E48F270196C}" presName="tx2" presStyleLbl="revTx" presStyleIdx="3" presStyleCnt="4" custScaleY="43082"/>
      <dgm:spPr/>
      <dgm:t>
        <a:bodyPr/>
        <a:lstStyle/>
        <a:p>
          <a:endParaRPr lang="en-US"/>
        </a:p>
      </dgm:t>
    </dgm:pt>
    <dgm:pt modelId="{46D171EB-2A60-49C6-A6EF-8CBD2811F0F9}" type="pres">
      <dgm:prSet presAssocID="{E007AE47-D906-414E-A50F-0E48F270196C}" presName="vert2" presStyleCnt="0"/>
      <dgm:spPr/>
    </dgm:pt>
    <dgm:pt modelId="{6F41B72B-B158-4BDC-A0AD-FD33C68860C3}" type="pres">
      <dgm:prSet presAssocID="{E007AE47-D906-414E-A50F-0E48F270196C}" presName="thinLine2b" presStyleLbl="callout" presStyleIdx="2" presStyleCnt="3"/>
      <dgm:spPr/>
    </dgm:pt>
    <dgm:pt modelId="{7B2593FF-17ED-454F-8F24-DFE5F47F4C22}" type="pres">
      <dgm:prSet presAssocID="{E007AE47-D906-414E-A50F-0E48F270196C}" presName="vertSpace2b" presStyleCnt="0"/>
      <dgm:spPr/>
    </dgm:pt>
  </dgm:ptLst>
  <dgm:cxnLst>
    <dgm:cxn modelId="{6CA743CC-76A2-4D5C-B6C4-E08A57B63EF5}" type="presOf" srcId="{C01254ED-0577-4BFC-ACD9-2405CBD4B4F4}" destId="{7B694580-C721-4F51-9754-2E0301B8E3DA}" srcOrd="0" destOrd="0" presId="urn:microsoft.com/office/officeart/2008/layout/LinedList"/>
    <dgm:cxn modelId="{E0159D61-3C55-47CC-BFDB-A8B691FEF7F3}" srcId="{C01254ED-0577-4BFC-ACD9-2405CBD4B4F4}" destId="{6D2589BF-4C0A-4E50-9620-CA7F28CC9AEA}" srcOrd="1" destOrd="0" parTransId="{F23C9AA5-4AA1-4DD2-91D2-68D2FC7E65F9}" sibTransId="{4005D15E-6F8F-4934-BDA3-B79F09A4BE14}"/>
    <dgm:cxn modelId="{76AD1789-D719-4BA0-988C-DA08BC000C15}" type="presOf" srcId="{6D2589BF-4C0A-4E50-9620-CA7F28CC9AEA}" destId="{E8555BA0-77D1-4E8E-BEE1-D9AB0A67FD33}" srcOrd="0" destOrd="0" presId="urn:microsoft.com/office/officeart/2008/layout/LinedList"/>
    <dgm:cxn modelId="{51D5A8E6-00DF-4EA7-8222-B2C23F52ED75}" srcId="{C01254ED-0577-4BFC-ACD9-2405CBD4B4F4}" destId="{E007AE47-D906-414E-A50F-0E48F270196C}" srcOrd="2" destOrd="0" parTransId="{E4E605EB-28D9-488E-9ACC-A87AEA3E368D}" sibTransId="{EB29890C-FDA0-41CC-AC0D-C6A8173246E1}"/>
    <dgm:cxn modelId="{E3331429-CD1A-4048-BD00-654A9C03E584}" type="presOf" srcId="{F0EB9A0B-1B72-4A9E-A318-E38F280A899F}" destId="{2C282BF6-3DDA-4C67-9E8A-0789E8B0A85F}" srcOrd="0" destOrd="0" presId="urn:microsoft.com/office/officeart/2008/layout/LinedList"/>
    <dgm:cxn modelId="{7E0FCE36-BCB6-417F-B2E3-2CD05D8039AC}" srcId="{C01254ED-0577-4BFC-ACD9-2405CBD4B4F4}" destId="{0785A74F-88F1-4EB1-A69B-BEAB5F5298CF}" srcOrd="0" destOrd="0" parTransId="{DB48695A-F0DD-4605-BEE7-E22505A32EEA}" sibTransId="{62555738-27CC-45BF-9399-860D4F28AC2E}"/>
    <dgm:cxn modelId="{0BE6FD03-E8A7-4D98-A52D-6BDC93A38633}" srcId="{F0EB9A0B-1B72-4A9E-A318-E38F280A899F}" destId="{C01254ED-0577-4BFC-ACD9-2405CBD4B4F4}" srcOrd="0" destOrd="0" parTransId="{E5339265-2AB8-4E4F-83A9-8BEE1CDF13AF}" sibTransId="{AC0C80B0-BAA6-4198-B583-33F77BE1CCBB}"/>
    <dgm:cxn modelId="{7C8F8B08-0F79-49A8-B5B0-DCA2B1CFFC8C}" type="presOf" srcId="{E007AE47-D906-414E-A50F-0E48F270196C}" destId="{488FE59A-2BB4-4414-8BEA-8CADCFCC1FB5}" srcOrd="0" destOrd="0" presId="urn:microsoft.com/office/officeart/2008/layout/LinedList"/>
    <dgm:cxn modelId="{82CF81FE-0BC6-4B65-A5AA-583C22FC239A}" type="presOf" srcId="{0785A74F-88F1-4EB1-A69B-BEAB5F5298CF}" destId="{26397805-055A-4A95-891E-01E4EACA6784}" srcOrd="0" destOrd="0" presId="urn:microsoft.com/office/officeart/2008/layout/LinedList"/>
    <dgm:cxn modelId="{7B59082C-10AC-4AA2-A9D6-6DF727065F3C}" type="presParOf" srcId="{2C282BF6-3DDA-4C67-9E8A-0789E8B0A85F}" destId="{AAD3345C-A10E-47F2-BE26-F12B7E930647}" srcOrd="0" destOrd="0" presId="urn:microsoft.com/office/officeart/2008/layout/LinedList"/>
    <dgm:cxn modelId="{999295B7-E05C-480B-8E31-36F411319502}" type="presParOf" srcId="{2C282BF6-3DDA-4C67-9E8A-0789E8B0A85F}" destId="{678340E5-8FD2-432A-8AE3-6BF62F001576}" srcOrd="1" destOrd="0" presId="urn:microsoft.com/office/officeart/2008/layout/LinedList"/>
    <dgm:cxn modelId="{C9E6271D-6396-4B68-ABEC-983CFAC7BB86}" type="presParOf" srcId="{678340E5-8FD2-432A-8AE3-6BF62F001576}" destId="{7B694580-C721-4F51-9754-2E0301B8E3DA}" srcOrd="0" destOrd="0" presId="urn:microsoft.com/office/officeart/2008/layout/LinedList"/>
    <dgm:cxn modelId="{1B06BE7B-B656-4563-8DF0-82445C6B488B}" type="presParOf" srcId="{678340E5-8FD2-432A-8AE3-6BF62F001576}" destId="{B4FD0014-AA93-496B-968A-2F7AE10100C6}" srcOrd="1" destOrd="0" presId="urn:microsoft.com/office/officeart/2008/layout/LinedList"/>
    <dgm:cxn modelId="{4D674796-F990-41CF-9A9E-B9C06D93011D}" type="presParOf" srcId="{B4FD0014-AA93-496B-968A-2F7AE10100C6}" destId="{309EBD72-1051-46BA-AADD-588281DEAC3D}" srcOrd="0" destOrd="0" presId="urn:microsoft.com/office/officeart/2008/layout/LinedList"/>
    <dgm:cxn modelId="{8282413E-DB74-4984-8302-8CAF92ADBB3B}" type="presParOf" srcId="{B4FD0014-AA93-496B-968A-2F7AE10100C6}" destId="{45C289A7-AE4B-4DC1-AA71-D74DF4F414DA}" srcOrd="1" destOrd="0" presId="urn:microsoft.com/office/officeart/2008/layout/LinedList"/>
    <dgm:cxn modelId="{30136D9A-CB80-4097-BC06-65D920BFF5BD}" type="presParOf" srcId="{45C289A7-AE4B-4DC1-AA71-D74DF4F414DA}" destId="{35451939-6C67-43F9-88A7-08D52708AEB5}" srcOrd="0" destOrd="0" presId="urn:microsoft.com/office/officeart/2008/layout/LinedList"/>
    <dgm:cxn modelId="{E24F0650-847D-424D-86E8-6A41F27955C7}" type="presParOf" srcId="{45C289A7-AE4B-4DC1-AA71-D74DF4F414DA}" destId="{26397805-055A-4A95-891E-01E4EACA6784}" srcOrd="1" destOrd="0" presId="urn:microsoft.com/office/officeart/2008/layout/LinedList"/>
    <dgm:cxn modelId="{9B229E77-1EE7-47AA-817C-5F459BE6F69F}" type="presParOf" srcId="{45C289A7-AE4B-4DC1-AA71-D74DF4F414DA}" destId="{406AD72D-B889-4038-85F1-A114ADC80990}" srcOrd="2" destOrd="0" presId="urn:microsoft.com/office/officeart/2008/layout/LinedList"/>
    <dgm:cxn modelId="{5821F0AC-3095-453E-93B6-2A6F7518A7C4}" type="presParOf" srcId="{B4FD0014-AA93-496B-968A-2F7AE10100C6}" destId="{4048463A-5D54-460C-B795-6FA7141C9DD5}" srcOrd="2" destOrd="0" presId="urn:microsoft.com/office/officeart/2008/layout/LinedList"/>
    <dgm:cxn modelId="{33B69394-375A-48DF-A15A-86838EE8693A}" type="presParOf" srcId="{B4FD0014-AA93-496B-968A-2F7AE10100C6}" destId="{3A1FB11A-DBFE-4BCB-A8DB-A70A6BE3C4D0}" srcOrd="3" destOrd="0" presId="urn:microsoft.com/office/officeart/2008/layout/LinedList"/>
    <dgm:cxn modelId="{53A7BCA1-E97D-4967-A539-A0966774C390}" type="presParOf" srcId="{B4FD0014-AA93-496B-968A-2F7AE10100C6}" destId="{36B3ECD7-3EBB-4FE2-B17C-219567FCA998}" srcOrd="4" destOrd="0" presId="urn:microsoft.com/office/officeart/2008/layout/LinedList"/>
    <dgm:cxn modelId="{19B25883-4496-40F3-B731-6125431C6B73}" type="presParOf" srcId="{36B3ECD7-3EBB-4FE2-B17C-219567FCA998}" destId="{6B21DB93-D60B-4C87-9A2F-F762DA76F325}" srcOrd="0" destOrd="0" presId="urn:microsoft.com/office/officeart/2008/layout/LinedList"/>
    <dgm:cxn modelId="{FD7E1AAE-1B53-4FFE-B7A1-E2B0C1890D26}" type="presParOf" srcId="{36B3ECD7-3EBB-4FE2-B17C-219567FCA998}" destId="{E8555BA0-77D1-4E8E-BEE1-D9AB0A67FD33}" srcOrd="1" destOrd="0" presId="urn:microsoft.com/office/officeart/2008/layout/LinedList"/>
    <dgm:cxn modelId="{6142640F-E546-4A2A-B720-1A885D57104F}" type="presParOf" srcId="{36B3ECD7-3EBB-4FE2-B17C-219567FCA998}" destId="{2B37E752-B093-4B7B-BF10-03BE91A8B39E}" srcOrd="2" destOrd="0" presId="urn:microsoft.com/office/officeart/2008/layout/LinedList"/>
    <dgm:cxn modelId="{CDC83B80-E7DD-4D59-96F1-80D63E5DB784}" type="presParOf" srcId="{B4FD0014-AA93-496B-968A-2F7AE10100C6}" destId="{58A39307-1632-4184-AC88-FE6C1623AEB8}" srcOrd="5" destOrd="0" presId="urn:microsoft.com/office/officeart/2008/layout/LinedList"/>
    <dgm:cxn modelId="{FF7B6670-42F1-4002-B442-847AB347B69D}" type="presParOf" srcId="{B4FD0014-AA93-496B-968A-2F7AE10100C6}" destId="{65BC27C2-4E39-477A-A78E-181CA43DC0B2}" srcOrd="6" destOrd="0" presId="urn:microsoft.com/office/officeart/2008/layout/LinedList"/>
    <dgm:cxn modelId="{A7EA0587-AB1E-4C64-88E0-82CA8B470414}" type="presParOf" srcId="{B4FD0014-AA93-496B-968A-2F7AE10100C6}" destId="{6CC968A0-E994-486C-941B-C2D1E106DDB0}" srcOrd="7" destOrd="0" presId="urn:microsoft.com/office/officeart/2008/layout/LinedList"/>
    <dgm:cxn modelId="{FDB134DC-4CA1-48D6-A923-23CB83A92027}" type="presParOf" srcId="{6CC968A0-E994-486C-941B-C2D1E106DDB0}" destId="{B399720F-65B0-48BF-A9BE-9F522A60F8ED}" srcOrd="0" destOrd="0" presId="urn:microsoft.com/office/officeart/2008/layout/LinedList"/>
    <dgm:cxn modelId="{F39CAF8D-51C8-4D6C-A096-93EB66D8BB31}" type="presParOf" srcId="{6CC968A0-E994-486C-941B-C2D1E106DDB0}" destId="{488FE59A-2BB4-4414-8BEA-8CADCFCC1FB5}" srcOrd="1" destOrd="0" presId="urn:microsoft.com/office/officeart/2008/layout/LinedList"/>
    <dgm:cxn modelId="{C64D73B6-6691-4C7B-AD74-CE53BA02388A}" type="presParOf" srcId="{6CC968A0-E994-486C-941B-C2D1E106DDB0}" destId="{46D171EB-2A60-49C6-A6EF-8CBD2811F0F9}" srcOrd="2" destOrd="0" presId="urn:microsoft.com/office/officeart/2008/layout/LinedList"/>
    <dgm:cxn modelId="{E40ECE0F-50D2-4FFF-A07C-24466B6E814C}" type="presParOf" srcId="{B4FD0014-AA93-496B-968A-2F7AE10100C6}" destId="{6F41B72B-B158-4BDC-A0AD-FD33C68860C3}" srcOrd="8" destOrd="0" presId="urn:microsoft.com/office/officeart/2008/layout/LinedList"/>
    <dgm:cxn modelId="{69BF272A-7635-4E6D-8E4A-47F2B64F3DC9}" type="presParOf" srcId="{B4FD0014-AA93-496B-968A-2F7AE10100C6}" destId="{7B2593FF-17ED-454F-8F24-DFE5F47F4C22}" srcOrd="9" destOrd="0" presId="urn:microsoft.com/office/officeart/2008/layout/LinedList"/>
  </dgm:cxnLst>
  <dgm:bg>
    <a:noFill/>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06F7D152-2A44-48DE-B995-D35A9D1023AB}" type="doc">
      <dgm:prSet loTypeId="urn:microsoft.com/office/officeart/2009/3/layout/StepUpProcess" loCatId="process" qsTypeId="urn:microsoft.com/office/officeart/2005/8/quickstyle/simple1" qsCatId="simple" csTypeId="urn:microsoft.com/office/officeart/2005/8/colors/accent3_3" csCatId="accent3" phldr="1"/>
      <dgm:spPr/>
      <dgm:t>
        <a:bodyPr/>
        <a:lstStyle/>
        <a:p>
          <a:endParaRPr lang="en-US"/>
        </a:p>
      </dgm:t>
    </dgm:pt>
    <dgm:pt modelId="{86FAD2E2-8003-4E0D-AD5D-373DEF212858}">
      <dgm:prSet phldrT="[Text]" phldr="1" custT="1"/>
      <dgm:spPr/>
      <dgm:t>
        <a:bodyPr/>
        <a:lstStyle/>
        <a:p>
          <a:pPr>
            <a:lnSpc>
              <a:spcPct val="90000"/>
            </a:lnSpc>
          </a:pPr>
          <a:endParaRPr lang="en-US" sz="1700" dirty="0">
            <a:latin typeface="Arial" panose="020B0604020202020204" pitchFamily="34" charset="0"/>
            <a:cs typeface="Arial" panose="020B0604020202020204" pitchFamily="34" charset="0"/>
          </a:endParaRPr>
        </a:p>
      </dgm:t>
    </dgm:pt>
    <dgm:pt modelId="{0FC21C33-221B-4CB0-AA89-E8BACE8421C9}" type="parTrans" cxnId="{71F94372-FA15-4E98-814C-AE57EC4DB691}">
      <dgm:prSet/>
      <dgm:spPr/>
      <dgm:t>
        <a:bodyPr/>
        <a:lstStyle/>
        <a:p>
          <a:endParaRPr lang="en-US"/>
        </a:p>
      </dgm:t>
    </dgm:pt>
    <dgm:pt modelId="{0A45A625-F4E4-493A-BE0A-1A191A178012}" type="sibTrans" cxnId="{71F94372-FA15-4E98-814C-AE57EC4DB691}">
      <dgm:prSet/>
      <dgm:spPr/>
      <dgm:t>
        <a:bodyPr/>
        <a:lstStyle/>
        <a:p>
          <a:endParaRPr lang="en-US"/>
        </a:p>
      </dgm:t>
    </dgm:pt>
    <dgm:pt modelId="{A850630C-C61B-43E9-B3A1-0118A284621C}">
      <dgm:prSet phldrT="[Text]"/>
      <dgm:spPr/>
      <dgm:t>
        <a:bodyPr/>
        <a:lstStyle/>
        <a:p>
          <a:r>
            <a:rPr lang="en-US" dirty="0" smtClean="0">
              <a:latin typeface="Arial" panose="020B0604020202020204" pitchFamily="34" charset="0"/>
              <a:cs typeface="Arial" panose="020B0604020202020204" pitchFamily="34" charset="0"/>
            </a:rPr>
            <a:t>- African tourists were much more aware about the attractions in Uganda compared to those outside the African continent.</a:t>
          </a:r>
        </a:p>
        <a:p>
          <a:r>
            <a:rPr lang="en-GB" dirty="0" smtClean="0">
              <a:latin typeface="Arial" panose="020B0604020202020204" pitchFamily="34" charset="0"/>
              <a:cs typeface="Arial" panose="020B0604020202020204" pitchFamily="34" charset="0"/>
            </a:rPr>
            <a:t> - 6 out of every 10 prospective visitors heard about Uganda and its attractions by </a:t>
          </a:r>
          <a:r>
            <a:rPr lang="en-GB" b="1" dirty="0" smtClean="0">
              <a:latin typeface="Arial" panose="020B0604020202020204" pitchFamily="34" charset="0"/>
              <a:cs typeface="Arial" panose="020B0604020202020204" pitchFamily="34" charset="0"/>
            </a:rPr>
            <a:t>word-of-mouth</a:t>
          </a:r>
          <a:r>
            <a:rPr lang="en-GB" b="1" dirty="0" smtClean="0">
              <a:latin typeface="Arial" panose="020B0604020202020204" pitchFamily="34" charset="0"/>
              <a:cs typeface="Arial" panose="020B0604020202020204" pitchFamily="34" charset="0"/>
            </a:rPr>
            <a:t>.(validated by Joint research on 600 outgoing tourist at Entebbe in 2019)</a:t>
          </a:r>
          <a:endParaRPr lang="en-GB" b="1" dirty="0" smtClean="0">
            <a:latin typeface="Arial" panose="020B0604020202020204" pitchFamily="34" charset="0"/>
            <a:cs typeface="Arial" panose="020B0604020202020204" pitchFamily="34" charset="0"/>
          </a:endParaRPr>
        </a:p>
        <a:p>
          <a:r>
            <a:rPr lang="en-US" dirty="0" smtClean="0">
              <a:latin typeface="Arial" panose="020B0604020202020204" pitchFamily="34" charset="0"/>
              <a:cs typeface="Arial" panose="020B0604020202020204" pitchFamily="34" charset="0"/>
            </a:rPr>
            <a:t>- When exposed about the main attractions in Uganda, the reported likelihood to visit Uganda increased substantially.</a:t>
          </a:r>
          <a:endParaRPr lang="en-US" dirty="0"/>
        </a:p>
      </dgm:t>
    </dgm:pt>
    <dgm:pt modelId="{F2D7E90D-3252-4E4C-9C06-81B62BA0E534}" type="parTrans" cxnId="{F30F5AF9-1547-45BD-BA4F-D5535C3816E4}">
      <dgm:prSet/>
      <dgm:spPr/>
      <dgm:t>
        <a:bodyPr/>
        <a:lstStyle/>
        <a:p>
          <a:endParaRPr lang="en-US"/>
        </a:p>
      </dgm:t>
    </dgm:pt>
    <dgm:pt modelId="{5AA76B58-D36B-4435-94DE-B9563D6B8E24}" type="sibTrans" cxnId="{F30F5AF9-1547-45BD-BA4F-D5535C3816E4}">
      <dgm:prSet/>
      <dgm:spPr/>
      <dgm:t>
        <a:bodyPr/>
        <a:lstStyle/>
        <a:p>
          <a:endParaRPr lang="en-US"/>
        </a:p>
      </dgm:t>
    </dgm:pt>
    <dgm:pt modelId="{5B7676D5-8584-4C10-98B7-587CEAEE3DBB}">
      <dgm:prSet phldrT="[Text]" phldr="1" custT="1"/>
      <dgm:spPr/>
      <dgm:t>
        <a:bodyPr/>
        <a:lstStyle/>
        <a:p>
          <a:pPr>
            <a:lnSpc>
              <a:spcPct val="100000"/>
            </a:lnSpc>
          </a:pPr>
          <a:endParaRPr lang="en-US" sz="1600" dirty="0">
            <a:latin typeface="Arial" panose="020B0604020202020204" pitchFamily="34" charset="0"/>
            <a:cs typeface="Arial" panose="020B0604020202020204" pitchFamily="34" charset="0"/>
          </a:endParaRPr>
        </a:p>
      </dgm:t>
    </dgm:pt>
    <dgm:pt modelId="{62672425-05DD-49AB-88C6-0314147E9F00}" type="parTrans" cxnId="{0ECBD525-06B2-41BB-869F-5B0EB09D24A4}">
      <dgm:prSet/>
      <dgm:spPr/>
      <dgm:t>
        <a:bodyPr/>
        <a:lstStyle/>
        <a:p>
          <a:endParaRPr lang="en-US"/>
        </a:p>
      </dgm:t>
    </dgm:pt>
    <dgm:pt modelId="{CBBC6B40-E4AF-4FF0-8A2E-7A24AFE340E0}" type="sibTrans" cxnId="{0ECBD525-06B2-41BB-869F-5B0EB09D24A4}">
      <dgm:prSet/>
      <dgm:spPr/>
      <dgm:t>
        <a:bodyPr/>
        <a:lstStyle/>
        <a:p>
          <a:endParaRPr lang="en-US"/>
        </a:p>
      </dgm:t>
    </dgm:pt>
    <dgm:pt modelId="{64A622A9-A0A5-465F-81F2-9A7BB3DD7F0A}">
      <dgm:prSet custT="1"/>
      <dgm:spPr/>
      <dgm:t>
        <a:bodyPr/>
        <a:lstStyle/>
        <a:p>
          <a:pPr>
            <a:lnSpc>
              <a:spcPct val="100000"/>
            </a:lnSpc>
          </a:pPr>
          <a:r>
            <a:rPr lang="en-US" sz="1700" dirty="0" smtClean="0">
              <a:latin typeface="Arial" panose="020B0604020202020204" pitchFamily="34" charset="0"/>
              <a:cs typeface="Arial" panose="020B0604020202020204" pitchFamily="34" charset="0"/>
            </a:rPr>
            <a:t>Most tourists outside Africa cited South Africa and Kenya as their potential future destination in Africa. </a:t>
          </a:r>
        </a:p>
      </dgm:t>
    </dgm:pt>
    <dgm:pt modelId="{4644237E-7142-45DF-B805-86095B78432F}" type="parTrans" cxnId="{62A8E87D-0660-4B05-86C0-8833DE842333}">
      <dgm:prSet/>
      <dgm:spPr/>
      <dgm:t>
        <a:bodyPr/>
        <a:lstStyle/>
        <a:p>
          <a:endParaRPr lang="en-US"/>
        </a:p>
      </dgm:t>
    </dgm:pt>
    <dgm:pt modelId="{F01AAF11-2A25-456B-8BDC-9384F38C4E14}" type="sibTrans" cxnId="{62A8E87D-0660-4B05-86C0-8833DE842333}">
      <dgm:prSet/>
      <dgm:spPr/>
      <dgm:t>
        <a:bodyPr/>
        <a:lstStyle/>
        <a:p>
          <a:endParaRPr lang="en-US"/>
        </a:p>
      </dgm:t>
    </dgm:pt>
    <dgm:pt modelId="{B880C105-ABE7-4EAD-8F51-B6BD24CAEFB1}">
      <dgm:prSet custT="1"/>
      <dgm:spPr/>
      <dgm:t>
        <a:bodyPr/>
        <a:lstStyle/>
        <a:p>
          <a:pPr>
            <a:lnSpc>
              <a:spcPct val="100000"/>
            </a:lnSpc>
          </a:pPr>
          <a:r>
            <a:rPr lang="en-US" sz="1600" dirty="0" smtClean="0">
              <a:latin typeface="Arial" panose="020B0604020202020204" pitchFamily="34" charset="0"/>
              <a:cs typeface="Arial" panose="020B0604020202020204" pitchFamily="34" charset="0"/>
            </a:rPr>
            <a:t>Main barrier with respect to the progress of the tourism industry in Uganda: the current low level of awareness, specially among targeted markets such as Europe, Australia and China.</a:t>
          </a:r>
        </a:p>
      </dgm:t>
    </dgm:pt>
    <dgm:pt modelId="{A5B3890D-7766-4045-9B3F-C5AB4F5DA44B}" type="parTrans" cxnId="{269D3EDD-B77C-4D0B-911F-EC998BBAA554}">
      <dgm:prSet/>
      <dgm:spPr/>
      <dgm:t>
        <a:bodyPr/>
        <a:lstStyle/>
        <a:p>
          <a:endParaRPr lang="en-US"/>
        </a:p>
      </dgm:t>
    </dgm:pt>
    <dgm:pt modelId="{217CF7E6-8ED8-4E5C-9312-90C0D8335BA6}" type="sibTrans" cxnId="{269D3EDD-B77C-4D0B-911F-EC998BBAA554}">
      <dgm:prSet/>
      <dgm:spPr/>
      <dgm:t>
        <a:bodyPr/>
        <a:lstStyle/>
        <a:p>
          <a:endParaRPr lang="en-US"/>
        </a:p>
      </dgm:t>
    </dgm:pt>
    <dgm:pt modelId="{8A24E91A-6056-4687-B5DF-66F5F2B12F4B}">
      <dgm:prSet custT="1"/>
      <dgm:spPr/>
      <dgm:t>
        <a:bodyPr/>
        <a:lstStyle/>
        <a:p>
          <a:pPr>
            <a:lnSpc>
              <a:spcPct val="100000"/>
            </a:lnSpc>
          </a:pPr>
          <a:r>
            <a:rPr lang="en-GB" sz="1600" dirty="0" smtClean="0">
              <a:latin typeface="Arial" panose="020B0604020202020204" pitchFamily="34" charset="0"/>
              <a:cs typeface="Arial" panose="020B0604020202020204" pitchFamily="34" charset="0"/>
            </a:rPr>
            <a:t>Country rating as one the world’s top ten destinations by industry giants such as Lonely Planet and National Geographic Traveller: Until recently, little was being done in the way of promotion for Uganda’s tourist attractions.</a:t>
          </a:r>
          <a:endParaRPr lang="en-US" sz="1600" dirty="0">
            <a:latin typeface="Arial" panose="020B0604020202020204" pitchFamily="34" charset="0"/>
            <a:cs typeface="Arial" panose="020B0604020202020204" pitchFamily="34" charset="0"/>
          </a:endParaRPr>
        </a:p>
      </dgm:t>
    </dgm:pt>
    <dgm:pt modelId="{49C13672-1763-4B98-B473-FDC8C5E83C27}" type="parTrans" cxnId="{24CA739E-A15D-4241-8993-769243DA8EF3}">
      <dgm:prSet/>
      <dgm:spPr/>
      <dgm:t>
        <a:bodyPr/>
        <a:lstStyle/>
        <a:p>
          <a:endParaRPr lang="en-US"/>
        </a:p>
      </dgm:t>
    </dgm:pt>
    <dgm:pt modelId="{7385D6F2-10B0-47B8-B4EB-1AC78AAC3487}" type="sibTrans" cxnId="{24CA739E-A15D-4241-8993-769243DA8EF3}">
      <dgm:prSet/>
      <dgm:spPr/>
      <dgm:t>
        <a:bodyPr/>
        <a:lstStyle/>
        <a:p>
          <a:endParaRPr lang="en-US"/>
        </a:p>
      </dgm:t>
    </dgm:pt>
    <dgm:pt modelId="{16637CC4-0417-494B-8241-0572B832F2CE}">
      <dgm:prSet phldrT="[Text]" custT="1"/>
      <dgm:spPr/>
      <dgm:t>
        <a:bodyPr/>
        <a:lstStyle/>
        <a:p>
          <a:pPr>
            <a:lnSpc>
              <a:spcPct val="100000"/>
            </a:lnSpc>
          </a:pPr>
          <a:r>
            <a:rPr lang="en-US" sz="1700" dirty="0" smtClean="0">
              <a:latin typeface="Arial" panose="020B0604020202020204" pitchFamily="34" charset="0"/>
              <a:cs typeface="Arial" panose="020B0604020202020204" pitchFamily="34" charset="0"/>
            </a:rPr>
            <a:t>Awareness of Uganda as a tourist destination - significantly lower than average level. </a:t>
          </a:r>
          <a:endParaRPr lang="en-US" sz="1700" dirty="0">
            <a:latin typeface="Arial" panose="020B0604020202020204" pitchFamily="34" charset="0"/>
            <a:cs typeface="Arial" panose="020B0604020202020204" pitchFamily="34" charset="0"/>
          </a:endParaRPr>
        </a:p>
      </dgm:t>
    </dgm:pt>
    <dgm:pt modelId="{F4B1A8B2-3994-4631-9DAB-99C8962CDDD6}" type="sibTrans" cxnId="{ACA39F4E-7BDF-410F-81E6-F7B79B6DE57D}">
      <dgm:prSet/>
      <dgm:spPr/>
      <dgm:t>
        <a:bodyPr/>
        <a:lstStyle/>
        <a:p>
          <a:endParaRPr lang="en-US"/>
        </a:p>
      </dgm:t>
    </dgm:pt>
    <dgm:pt modelId="{A100D219-8EAA-4075-B1F6-244CAAC6D92A}" type="parTrans" cxnId="{ACA39F4E-7BDF-410F-81E6-F7B79B6DE57D}">
      <dgm:prSet/>
      <dgm:spPr/>
      <dgm:t>
        <a:bodyPr/>
        <a:lstStyle/>
        <a:p>
          <a:endParaRPr lang="en-US"/>
        </a:p>
      </dgm:t>
    </dgm:pt>
    <dgm:pt modelId="{57537A11-B6A2-4E8A-A3A2-0BED75A0C734}" type="pres">
      <dgm:prSet presAssocID="{06F7D152-2A44-48DE-B995-D35A9D1023AB}" presName="rootnode" presStyleCnt="0">
        <dgm:presLayoutVars>
          <dgm:chMax/>
          <dgm:chPref/>
          <dgm:dir/>
          <dgm:animLvl val="lvl"/>
        </dgm:presLayoutVars>
      </dgm:prSet>
      <dgm:spPr/>
      <dgm:t>
        <a:bodyPr/>
        <a:lstStyle/>
        <a:p>
          <a:endParaRPr lang="en-GB"/>
        </a:p>
      </dgm:t>
    </dgm:pt>
    <dgm:pt modelId="{D1B291C2-167C-4B7F-A392-17F7499A0958}" type="pres">
      <dgm:prSet presAssocID="{86FAD2E2-8003-4E0D-AD5D-373DEF212858}" presName="composite" presStyleCnt="0"/>
      <dgm:spPr/>
    </dgm:pt>
    <dgm:pt modelId="{5AA5AC53-1A4E-4CA6-8F7D-9F2013E175D8}" type="pres">
      <dgm:prSet presAssocID="{86FAD2E2-8003-4E0D-AD5D-373DEF212858}" presName="LShape" presStyleLbl="alignNode1" presStyleIdx="0" presStyleCnt="5"/>
      <dgm:spPr/>
    </dgm:pt>
    <dgm:pt modelId="{5D5A03BF-2E95-4572-A9E6-92A7A52797D0}" type="pres">
      <dgm:prSet presAssocID="{86FAD2E2-8003-4E0D-AD5D-373DEF212858}" presName="ParentText" presStyleLbl="revTx" presStyleIdx="0" presStyleCnt="3">
        <dgm:presLayoutVars>
          <dgm:chMax val="0"/>
          <dgm:chPref val="0"/>
          <dgm:bulletEnabled val="1"/>
        </dgm:presLayoutVars>
      </dgm:prSet>
      <dgm:spPr/>
      <dgm:t>
        <a:bodyPr/>
        <a:lstStyle/>
        <a:p>
          <a:endParaRPr lang="en-US"/>
        </a:p>
      </dgm:t>
    </dgm:pt>
    <dgm:pt modelId="{D79B0C37-C294-41F6-9D11-08BADD5CD10C}" type="pres">
      <dgm:prSet presAssocID="{86FAD2E2-8003-4E0D-AD5D-373DEF212858}" presName="Triangle" presStyleLbl="alignNode1" presStyleIdx="1" presStyleCnt="5"/>
      <dgm:spPr/>
    </dgm:pt>
    <dgm:pt modelId="{8E4A80BE-CFD8-4CC9-BEC4-8BB3F46F6F93}" type="pres">
      <dgm:prSet presAssocID="{0A45A625-F4E4-493A-BE0A-1A191A178012}" presName="sibTrans" presStyleCnt="0"/>
      <dgm:spPr/>
    </dgm:pt>
    <dgm:pt modelId="{3EC07BCE-FBDD-4A65-A96F-D7F258ED9CFE}" type="pres">
      <dgm:prSet presAssocID="{0A45A625-F4E4-493A-BE0A-1A191A178012}" presName="space" presStyleCnt="0"/>
      <dgm:spPr/>
    </dgm:pt>
    <dgm:pt modelId="{DAC2A9DE-A2CA-439A-83C3-CE085074DFD3}" type="pres">
      <dgm:prSet presAssocID="{A850630C-C61B-43E9-B3A1-0118A284621C}" presName="composite" presStyleCnt="0"/>
      <dgm:spPr/>
    </dgm:pt>
    <dgm:pt modelId="{36968053-5D49-49AD-BDCE-8CAD464B5057}" type="pres">
      <dgm:prSet presAssocID="{A850630C-C61B-43E9-B3A1-0118A284621C}" presName="LShape" presStyleLbl="alignNode1" presStyleIdx="2" presStyleCnt="5"/>
      <dgm:spPr/>
    </dgm:pt>
    <dgm:pt modelId="{AA4080F5-4E6C-46EA-ADBB-B7E2B9F8A063}" type="pres">
      <dgm:prSet presAssocID="{A850630C-C61B-43E9-B3A1-0118A284621C}" presName="ParentText" presStyleLbl="revTx" presStyleIdx="1" presStyleCnt="3" custScaleY="126958" custLinFactNeighborX="1811" custLinFactNeighborY="14984">
        <dgm:presLayoutVars>
          <dgm:chMax val="0"/>
          <dgm:chPref val="0"/>
          <dgm:bulletEnabled val="1"/>
        </dgm:presLayoutVars>
      </dgm:prSet>
      <dgm:spPr/>
      <dgm:t>
        <a:bodyPr/>
        <a:lstStyle/>
        <a:p>
          <a:endParaRPr lang="en-US"/>
        </a:p>
      </dgm:t>
    </dgm:pt>
    <dgm:pt modelId="{7B2F34B4-B474-4AB5-982F-2E49EDB9D2EF}" type="pres">
      <dgm:prSet presAssocID="{A850630C-C61B-43E9-B3A1-0118A284621C}" presName="Triangle" presStyleLbl="alignNode1" presStyleIdx="3" presStyleCnt="5"/>
      <dgm:spPr/>
    </dgm:pt>
    <dgm:pt modelId="{7AFB9CC9-BD2E-4EE2-BC76-923D721B73E7}" type="pres">
      <dgm:prSet presAssocID="{5AA76B58-D36B-4435-94DE-B9563D6B8E24}" presName="sibTrans" presStyleCnt="0"/>
      <dgm:spPr/>
    </dgm:pt>
    <dgm:pt modelId="{52255A10-D137-4F43-A15A-B742ED176C1D}" type="pres">
      <dgm:prSet presAssocID="{5AA76B58-D36B-4435-94DE-B9563D6B8E24}" presName="space" presStyleCnt="0"/>
      <dgm:spPr/>
    </dgm:pt>
    <dgm:pt modelId="{16D9610F-850C-4528-8A8E-EA11DC2F2C10}" type="pres">
      <dgm:prSet presAssocID="{5B7676D5-8584-4C10-98B7-587CEAEE3DBB}" presName="composite" presStyleCnt="0"/>
      <dgm:spPr/>
    </dgm:pt>
    <dgm:pt modelId="{E553483E-1053-47BE-84A3-10F387EC8895}" type="pres">
      <dgm:prSet presAssocID="{5B7676D5-8584-4C10-98B7-587CEAEE3DBB}" presName="LShape" presStyleLbl="alignNode1" presStyleIdx="4" presStyleCnt="5"/>
      <dgm:spPr/>
    </dgm:pt>
    <dgm:pt modelId="{02723599-B996-4CE9-B330-54B8B2B438ED}" type="pres">
      <dgm:prSet presAssocID="{5B7676D5-8584-4C10-98B7-587CEAEE3DBB}" presName="ParentText" presStyleLbl="revTx" presStyleIdx="2" presStyleCnt="3">
        <dgm:presLayoutVars>
          <dgm:chMax val="0"/>
          <dgm:chPref val="0"/>
          <dgm:bulletEnabled val="1"/>
        </dgm:presLayoutVars>
      </dgm:prSet>
      <dgm:spPr/>
      <dgm:t>
        <a:bodyPr/>
        <a:lstStyle/>
        <a:p>
          <a:endParaRPr lang="en-US"/>
        </a:p>
      </dgm:t>
    </dgm:pt>
  </dgm:ptLst>
  <dgm:cxnLst>
    <dgm:cxn modelId="{6333E8C7-C879-4708-BD48-CB64986B3E2A}" type="presOf" srcId="{A850630C-C61B-43E9-B3A1-0118A284621C}" destId="{AA4080F5-4E6C-46EA-ADBB-B7E2B9F8A063}" srcOrd="0" destOrd="0" presId="urn:microsoft.com/office/officeart/2009/3/layout/StepUpProcess"/>
    <dgm:cxn modelId="{2BEA9464-7FDB-46C6-ADA8-17EC65EB2121}" type="presOf" srcId="{64A622A9-A0A5-465F-81F2-9A7BB3DD7F0A}" destId="{5D5A03BF-2E95-4572-A9E6-92A7A52797D0}" srcOrd="0" destOrd="2" presId="urn:microsoft.com/office/officeart/2009/3/layout/StepUpProcess"/>
    <dgm:cxn modelId="{0ECBD525-06B2-41BB-869F-5B0EB09D24A4}" srcId="{06F7D152-2A44-48DE-B995-D35A9D1023AB}" destId="{5B7676D5-8584-4C10-98B7-587CEAEE3DBB}" srcOrd="2" destOrd="0" parTransId="{62672425-05DD-49AB-88C6-0314147E9F00}" sibTransId="{CBBC6B40-E4AF-4FF0-8A2E-7A24AFE340E0}"/>
    <dgm:cxn modelId="{EB54B011-A7D7-4456-B668-BB1D84D613A0}" type="presOf" srcId="{8A24E91A-6056-4687-B5DF-66F5F2B12F4B}" destId="{02723599-B996-4CE9-B330-54B8B2B438ED}" srcOrd="0" destOrd="2" presId="urn:microsoft.com/office/officeart/2009/3/layout/StepUpProcess"/>
    <dgm:cxn modelId="{24CA739E-A15D-4241-8993-769243DA8EF3}" srcId="{5B7676D5-8584-4C10-98B7-587CEAEE3DBB}" destId="{8A24E91A-6056-4687-B5DF-66F5F2B12F4B}" srcOrd="1" destOrd="0" parTransId="{49C13672-1763-4B98-B473-FDC8C5E83C27}" sibTransId="{7385D6F2-10B0-47B8-B4EB-1AC78AAC3487}"/>
    <dgm:cxn modelId="{DC4B0DAD-AA86-4002-8676-2D0E71436B7B}" type="presOf" srcId="{5B7676D5-8584-4C10-98B7-587CEAEE3DBB}" destId="{02723599-B996-4CE9-B330-54B8B2B438ED}" srcOrd="0" destOrd="0" presId="urn:microsoft.com/office/officeart/2009/3/layout/StepUpProcess"/>
    <dgm:cxn modelId="{3753C6B4-CF50-4E7A-AD3C-97B20E28124B}" type="presOf" srcId="{B880C105-ABE7-4EAD-8F51-B6BD24CAEFB1}" destId="{02723599-B996-4CE9-B330-54B8B2B438ED}" srcOrd="0" destOrd="1" presId="urn:microsoft.com/office/officeart/2009/3/layout/StepUpProcess"/>
    <dgm:cxn modelId="{552B6351-6EEC-46F2-925C-FE0A92A378E9}" type="presOf" srcId="{16637CC4-0417-494B-8241-0572B832F2CE}" destId="{5D5A03BF-2E95-4572-A9E6-92A7A52797D0}" srcOrd="0" destOrd="1" presId="urn:microsoft.com/office/officeart/2009/3/layout/StepUpProcess"/>
    <dgm:cxn modelId="{62A8E87D-0660-4B05-86C0-8833DE842333}" srcId="{86FAD2E2-8003-4E0D-AD5D-373DEF212858}" destId="{64A622A9-A0A5-465F-81F2-9A7BB3DD7F0A}" srcOrd="1" destOrd="0" parTransId="{4644237E-7142-45DF-B805-86095B78432F}" sibTransId="{F01AAF11-2A25-456B-8BDC-9384F38C4E14}"/>
    <dgm:cxn modelId="{F0835250-F814-41D7-9C2C-5A7494E40BF2}" type="presOf" srcId="{86FAD2E2-8003-4E0D-AD5D-373DEF212858}" destId="{5D5A03BF-2E95-4572-A9E6-92A7A52797D0}" srcOrd="0" destOrd="0" presId="urn:microsoft.com/office/officeart/2009/3/layout/StepUpProcess"/>
    <dgm:cxn modelId="{ACA39F4E-7BDF-410F-81E6-F7B79B6DE57D}" srcId="{86FAD2E2-8003-4E0D-AD5D-373DEF212858}" destId="{16637CC4-0417-494B-8241-0572B832F2CE}" srcOrd="0" destOrd="0" parTransId="{A100D219-8EAA-4075-B1F6-244CAAC6D92A}" sibTransId="{F4B1A8B2-3994-4631-9DAB-99C8962CDDD6}"/>
    <dgm:cxn modelId="{5184C398-70F0-4AC1-B148-3C8F0EE8BE04}" type="presOf" srcId="{06F7D152-2A44-48DE-B995-D35A9D1023AB}" destId="{57537A11-B6A2-4E8A-A3A2-0BED75A0C734}" srcOrd="0" destOrd="0" presId="urn:microsoft.com/office/officeart/2009/3/layout/StepUpProcess"/>
    <dgm:cxn modelId="{71F94372-FA15-4E98-814C-AE57EC4DB691}" srcId="{06F7D152-2A44-48DE-B995-D35A9D1023AB}" destId="{86FAD2E2-8003-4E0D-AD5D-373DEF212858}" srcOrd="0" destOrd="0" parTransId="{0FC21C33-221B-4CB0-AA89-E8BACE8421C9}" sibTransId="{0A45A625-F4E4-493A-BE0A-1A191A178012}"/>
    <dgm:cxn modelId="{269D3EDD-B77C-4D0B-911F-EC998BBAA554}" srcId="{5B7676D5-8584-4C10-98B7-587CEAEE3DBB}" destId="{B880C105-ABE7-4EAD-8F51-B6BD24CAEFB1}" srcOrd="0" destOrd="0" parTransId="{A5B3890D-7766-4045-9B3F-C5AB4F5DA44B}" sibTransId="{217CF7E6-8ED8-4E5C-9312-90C0D8335BA6}"/>
    <dgm:cxn modelId="{F30F5AF9-1547-45BD-BA4F-D5535C3816E4}" srcId="{06F7D152-2A44-48DE-B995-D35A9D1023AB}" destId="{A850630C-C61B-43E9-B3A1-0118A284621C}" srcOrd="1" destOrd="0" parTransId="{F2D7E90D-3252-4E4C-9C06-81B62BA0E534}" sibTransId="{5AA76B58-D36B-4435-94DE-B9563D6B8E24}"/>
    <dgm:cxn modelId="{2E15142E-E5AF-4304-B258-39F7F43B9632}" type="presParOf" srcId="{57537A11-B6A2-4E8A-A3A2-0BED75A0C734}" destId="{D1B291C2-167C-4B7F-A392-17F7499A0958}" srcOrd="0" destOrd="0" presId="urn:microsoft.com/office/officeart/2009/3/layout/StepUpProcess"/>
    <dgm:cxn modelId="{349A76BD-9354-453C-BB84-BF10B84C8E45}" type="presParOf" srcId="{D1B291C2-167C-4B7F-A392-17F7499A0958}" destId="{5AA5AC53-1A4E-4CA6-8F7D-9F2013E175D8}" srcOrd="0" destOrd="0" presId="urn:microsoft.com/office/officeart/2009/3/layout/StepUpProcess"/>
    <dgm:cxn modelId="{B7B56932-2FBE-4710-8856-0C425CF6D377}" type="presParOf" srcId="{D1B291C2-167C-4B7F-A392-17F7499A0958}" destId="{5D5A03BF-2E95-4572-A9E6-92A7A52797D0}" srcOrd="1" destOrd="0" presId="urn:microsoft.com/office/officeart/2009/3/layout/StepUpProcess"/>
    <dgm:cxn modelId="{26FB518E-E50B-481B-9752-9E8CF6122D87}" type="presParOf" srcId="{D1B291C2-167C-4B7F-A392-17F7499A0958}" destId="{D79B0C37-C294-41F6-9D11-08BADD5CD10C}" srcOrd="2" destOrd="0" presId="urn:microsoft.com/office/officeart/2009/3/layout/StepUpProcess"/>
    <dgm:cxn modelId="{58CCDD3C-D105-4D04-AB9B-89934C63803F}" type="presParOf" srcId="{57537A11-B6A2-4E8A-A3A2-0BED75A0C734}" destId="{8E4A80BE-CFD8-4CC9-BEC4-8BB3F46F6F93}" srcOrd="1" destOrd="0" presId="urn:microsoft.com/office/officeart/2009/3/layout/StepUpProcess"/>
    <dgm:cxn modelId="{21BF254A-BA0D-4301-9494-0612048169B6}" type="presParOf" srcId="{8E4A80BE-CFD8-4CC9-BEC4-8BB3F46F6F93}" destId="{3EC07BCE-FBDD-4A65-A96F-D7F258ED9CFE}" srcOrd="0" destOrd="0" presId="urn:microsoft.com/office/officeart/2009/3/layout/StepUpProcess"/>
    <dgm:cxn modelId="{7B787AF1-ADFC-4642-9A30-F24AD7F8C0D8}" type="presParOf" srcId="{57537A11-B6A2-4E8A-A3A2-0BED75A0C734}" destId="{DAC2A9DE-A2CA-439A-83C3-CE085074DFD3}" srcOrd="2" destOrd="0" presId="urn:microsoft.com/office/officeart/2009/3/layout/StepUpProcess"/>
    <dgm:cxn modelId="{9873D1F0-94E2-4CB8-A67A-ABECF6940426}" type="presParOf" srcId="{DAC2A9DE-A2CA-439A-83C3-CE085074DFD3}" destId="{36968053-5D49-49AD-BDCE-8CAD464B5057}" srcOrd="0" destOrd="0" presId="urn:microsoft.com/office/officeart/2009/3/layout/StepUpProcess"/>
    <dgm:cxn modelId="{1E49F93F-E39E-4624-A944-F3C8817C56B2}" type="presParOf" srcId="{DAC2A9DE-A2CA-439A-83C3-CE085074DFD3}" destId="{AA4080F5-4E6C-46EA-ADBB-B7E2B9F8A063}" srcOrd="1" destOrd="0" presId="urn:microsoft.com/office/officeart/2009/3/layout/StepUpProcess"/>
    <dgm:cxn modelId="{E41A1C65-90BB-4693-A72F-32C4CBEF082F}" type="presParOf" srcId="{DAC2A9DE-A2CA-439A-83C3-CE085074DFD3}" destId="{7B2F34B4-B474-4AB5-982F-2E49EDB9D2EF}" srcOrd="2" destOrd="0" presId="urn:microsoft.com/office/officeart/2009/3/layout/StepUpProcess"/>
    <dgm:cxn modelId="{AF96D471-D81C-4214-AFEC-31240E7B3B3C}" type="presParOf" srcId="{57537A11-B6A2-4E8A-A3A2-0BED75A0C734}" destId="{7AFB9CC9-BD2E-4EE2-BC76-923D721B73E7}" srcOrd="3" destOrd="0" presId="urn:microsoft.com/office/officeart/2009/3/layout/StepUpProcess"/>
    <dgm:cxn modelId="{322C0440-6FC7-41FA-BC4D-0DD6729D81EE}" type="presParOf" srcId="{7AFB9CC9-BD2E-4EE2-BC76-923D721B73E7}" destId="{52255A10-D137-4F43-A15A-B742ED176C1D}" srcOrd="0" destOrd="0" presId="urn:microsoft.com/office/officeart/2009/3/layout/StepUpProcess"/>
    <dgm:cxn modelId="{DEA3C884-C0BD-46A0-8CAD-C588A4F90438}" type="presParOf" srcId="{57537A11-B6A2-4E8A-A3A2-0BED75A0C734}" destId="{16D9610F-850C-4528-8A8E-EA11DC2F2C10}" srcOrd="4" destOrd="0" presId="urn:microsoft.com/office/officeart/2009/3/layout/StepUpProcess"/>
    <dgm:cxn modelId="{8193A5E0-D840-49CE-B364-B46A2C233800}" type="presParOf" srcId="{16D9610F-850C-4528-8A8E-EA11DC2F2C10}" destId="{E553483E-1053-47BE-84A3-10F387EC8895}" srcOrd="0" destOrd="0" presId="urn:microsoft.com/office/officeart/2009/3/layout/StepUpProcess"/>
    <dgm:cxn modelId="{A01AD1D6-084B-487B-82AF-29BC69A5CA0B}" type="presParOf" srcId="{16D9610F-850C-4528-8A8E-EA11DC2F2C10}" destId="{02723599-B996-4CE9-B330-54B8B2B438ED}" srcOrd="1" destOrd="0" presId="urn:microsoft.com/office/officeart/2009/3/layout/StepUpProces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08ADBD59-56DA-4A67-82E5-B4A5E7F11645}" type="doc">
      <dgm:prSet loTypeId="urn:microsoft.com/office/officeart/2005/8/layout/hList6" loCatId="list" qsTypeId="urn:microsoft.com/office/officeart/2005/8/quickstyle/simple1" qsCatId="simple" csTypeId="urn:microsoft.com/office/officeart/2005/8/colors/accent3_2" csCatId="accent3" phldr="1"/>
      <dgm:spPr/>
      <dgm:t>
        <a:bodyPr/>
        <a:lstStyle/>
        <a:p>
          <a:endParaRPr lang="en-US"/>
        </a:p>
      </dgm:t>
    </dgm:pt>
    <dgm:pt modelId="{B26FB954-157A-436D-A406-20D314B89D62}">
      <dgm:prSet phldrT="[Text]" phldr="1" custT="1"/>
      <dgm:spPr>
        <a:solidFill>
          <a:schemeClr val="tx1">
            <a:lumMod val="65000"/>
            <a:lumOff val="35000"/>
          </a:schemeClr>
        </a:solidFill>
      </dgm:spPr>
      <dgm:t>
        <a:bodyPr/>
        <a:lstStyle/>
        <a:p>
          <a:pPr>
            <a:lnSpc>
              <a:spcPct val="100000"/>
            </a:lnSpc>
          </a:pPr>
          <a:endParaRPr lang="en-US" sz="2000" dirty="0">
            <a:latin typeface="Arial" panose="020B0604020202020204" pitchFamily="34" charset="0"/>
            <a:cs typeface="Arial" panose="020B0604020202020204" pitchFamily="34" charset="0"/>
          </a:endParaRPr>
        </a:p>
      </dgm:t>
    </dgm:pt>
    <dgm:pt modelId="{09632C53-E994-4317-8DA5-E069AFD0E7A2}" type="parTrans" cxnId="{3E5663CA-180A-483D-8D41-AE01D4E3C3E3}">
      <dgm:prSet/>
      <dgm:spPr/>
      <dgm:t>
        <a:bodyPr/>
        <a:lstStyle/>
        <a:p>
          <a:pPr>
            <a:lnSpc>
              <a:spcPct val="100000"/>
            </a:lnSpc>
          </a:pPr>
          <a:endParaRPr lang="en-US" sz="2000">
            <a:latin typeface="Arial" panose="020B0604020202020204" pitchFamily="34" charset="0"/>
            <a:cs typeface="Arial" panose="020B0604020202020204" pitchFamily="34" charset="0"/>
          </a:endParaRPr>
        </a:p>
      </dgm:t>
    </dgm:pt>
    <dgm:pt modelId="{EF9E08CF-3218-472F-BBE3-3AC5D7689B4D}" type="sibTrans" cxnId="{3E5663CA-180A-483D-8D41-AE01D4E3C3E3}">
      <dgm:prSet/>
      <dgm:spPr/>
      <dgm:t>
        <a:bodyPr/>
        <a:lstStyle/>
        <a:p>
          <a:pPr>
            <a:lnSpc>
              <a:spcPct val="100000"/>
            </a:lnSpc>
          </a:pPr>
          <a:endParaRPr lang="en-US" sz="2000">
            <a:latin typeface="Arial" panose="020B0604020202020204" pitchFamily="34" charset="0"/>
            <a:cs typeface="Arial" panose="020B0604020202020204" pitchFamily="34" charset="0"/>
          </a:endParaRPr>
        </a:p>
      </dgm:t>
    </dgm:pt>
    <dgm:pt modelId="{0C96A6A6-DA2C-43DD-9C44-6FA7C03C202E}">
      <dgm:prSet phldrT="[Text]" custT="1"/>
      <dgm:spPr>
        <a:solidFill>
          <a:schemeClr val="tx1">
            <a:lumMod val="65000"/>
            <a:lumOff val="35000"/>
          </a:schemeClr>
        </a:solidFill>
      </dgm:spPr>
      <dgm:t>
        <a:bodyPr/>
        <a:lstStyle/>
        <a:p>
          <a:pPr>
            <a:lnSpc>
              <a:spcPct val="100000"/>
            </a:lnSpc>
          </a:pPr>
          <a:r>
            <a:rPr lang="en-GB" sz="2000" dirty="0" smtClean="0">
              <a:latin typeface="Arial" panose="020B0604020202020204" pitchFamily="34" charset="0"/>
              <a:cs typeface="Arial" panose="020B0604020202020204" pitchFamily="34" charset="0"/>
            </a:rPr>
            <a:t>Air access beyond the region -  Mauritius good case study</a:t>
          </a:r>
          <a:endParaRPr lang="en-US" sz="2000" dirty="0">
            <a:latin typeface="Arial" panose="020B0604020202020204" pitchFamily="34" charset="0"/>
            <a:cs typeface="Arial" panose="020B0604020202020204" pitchFamily="34" charset="0"/>
          </a:endParaRPr>
        </a:p>
      </dgm:t>
    </dgm:pt>
    <dgm:pt modelId="{0D75DFDA-AD4B-48CC-8118-6C5D47FD52C3}" type="parTrans" cxnId="{1D28CEC9-930E-4CD6-B9F4-7A18DE290CDB}">
      <dgm:prSet/>
      <dgm:spPr/>
      <dgm:t>
        <a:bodyPr/>
        <a:lstStyle/>
        <a:p>
          <a:pPr>
            <a:lnSpc>
              <a:spcPct val="100000"/>
            </a:lnSpc>
          </a:pPr>
          <a:endParaRPr lang="en-US" sz="2000">
            <a:latin typeface="Arial" panose="020B0604020202020204" pitchFamily="34" charset="0"/>
            <a:cs typeface="Arial" panose="020B0604020202020204" pitchFamily="34" charset="0"/>
          </a:endParaRPr>
        </a:p>
      </dgm:t>
    </dgm:pt>
    <dgm:pt modelId="{1D56CA08-2429-4B1E-A1DE-DFBA2774D8A6}" type="sibTrans" cxnId="{1D28CEC9-930E-4CD6-B9F4-7A18DE290CDB}">
      <dgm:prSet/>
      <dgm:spPr/>
      <dgm:t>
        <a:bodyPr/>
        <a:lstStyle/>
        <a:p>
          <a:pPr>
            <a:lnSpc>
              <a:spcPct val="100000"/>
            </a:lnSpc>
          </a:pPr>
          <a:endParaRPr lang="en-US" sz="2000">
            <a:latin typeface="Arial" panose="020B0604020202020204" pitchFamily="34" charset="0"/>
            <a:cs typeface="Arial" panose="020B0604020202020204" pitchFamily="34" charset="0"/>
          </a:endParaRPr>
        </a:p>
      </dgm:t>
    </dgm:pt>
    <dgm:pt modelId="{843DD9CF-9FC0-46F3-B116-150AE7EEDE8E}">
      <dgm:prSet phldrT="[Text]" phldr="1" custT="1"/>
      <dgm:spPr>
        <a:solidFill>
          <a:schemeClr val="tx1">
            <a:lumMod val="65000"/>
            <a:lumOff val="35000"/>
          </a:schemeClr>
        </a:solidFill>
      </dgm:spPr>
      <dgm:t>
        <a:bodyPr/>
        <a:lstStyle/>
        <a:p>
          <a:pPr>
            <a:lnSpc>
              <a:spcPct val="100000"/>
            </a:lnSpc>
          </a:pPr>
          <a:endParaRPr lang="en-US" sz="1900" dirty="0">
            <a:latin typeface="Arial" panose="020B0604020202020204" pitchFamily="34" charset="0"/>
            <a:cs typeface="Arial" panose="020B0604020202020204" pitchFamily="34" charset="0"/>
          </a:endParaRPr>
        </a:p>
      </dgm:t>
    </dgm:pt>
    <dgm:pt modelId="{91D0059B-BB2B-4EFA-83AE-18E20554B7D1}" type="parTrans" cxnId="{CDD24A57-C60E-434C-8E6E-4EC6792D0E84}">
      <dgm:prSet/>
      <dgm:spPr/>
      <dgm:t>
        <a:bodyPr/>
        <a:lstStyle/>
        <a:p>
          <a:pPr>
            <a:lnSpc>
              <a:spcPct val="100000"/>
            </a:lnSpc>
          </a:pPr>
          <a:endParaRPr lang="en-US" sz="2000">
            <a:latin typeface="Arial" panose="020B0604020202020204" pitchFamily="34" charset="0"/>
            <a:cs typeface="Arial" panose="020B0604020202020204" pitchFamily="34" charset="0"/>
          </a:endParaRPr>
        </a:p>
      </dgm:t>
    </dgm:pt>
    <dgm:pt modelId="{410F418E-170F-439A-8E6F-81AC6A9C2A07}" type="sibTrans" cxnId="{CDD24A57-C60E-434C-8E6E-4EC6792D0E84}">
      <dgm:prSet/>
      <dgm:spPr/>
      <dgm:t>
        <a:bodyPr/>
        <a:lstStyle/>
        <a:p>
          <a:pPr>
            <a:lnSpc>
              <a:spcPct val="100000"/>
            </a:lnSpc>
          </a:pPr>
          <a:endParaRPr lang="en-US" sz="2000">
            <a:latin typeface="Arial" panose="020B0604020202020204" pitchFamily="34" charset="0"/>
            <a:cs typeface="Arial" panose="020B0604020202020204" pitchFamily="34" charset="0"/>
          </a:endParaRPr>
        </a:p>
      </dgm:t>
    </dgm:pt>
    <dgm:pt modelId="{58D48BE9-9B31-40AD-BE07-788217AD326A}">
      <dgm:prSet phldrT="[Text]" custT="1"/>
      <dgm:spPr>
        <a:solidFill>
          <a:schemeClr val="tx1">
            <a:lumMod val="65000"/>
            <a:lumOff val="35000"/>
          </a:schemeClr>
        </a:solidFill>
      </dgm:spPr>
      <dgm:t>
        <a:bodyPr/>
        <a:lstStyle/>
        <a:p>
          <a:pPr>
            <a:lnSpc>
              <a:spcPct val="100000"/>
            </a:lnSpc>
          </a:pPr>
          <a:r>
            <a:rPr lang="en-GB" sz="1900" dirty="0" smtClean="0">
              <a:latin typeface="Arial" panose="020B0604020202020204" pitchFamily="34" charset="0"/>
              <a:cs typeface="Arial" panose="020B0604020202020204" pitchFamily="34" charset="0"/>
            </a:rPr>
            <a:t>Uganda major Wild Life destination =&gt; but not many tourists outside Africa </a:t>
          </a:r>
          <a:endParaRPr lang="en-US" sz="1900" dirty="0">
            <a:latin typeface="Arial" panose="020B0604020202020204" pitchFamily="34" charset="0"/>
            <a:cs typeface="Arial" panose="020B0604020202020204" pitchFamily="34" charset="0"/>
          </a:endParaRPr>
        </a:p>
      </dgm:t>
    </dgm:pt>
    <dgm:pt modelId="{5AEC3C24-6384-4C6D-9FAA-8AFBF491D37E}" type="parTrans" cxnId="{364969C9-2017-417F-AAD5-474DDC402CC7}">
      <dgm:prSet/>
      <dgm:spPr/>
      <dgm:t>
        <a:bodyPr/>
        <a:lstStyle/>
        <a:p>
          <a:pPr>
            <a:lnSpc>
              <a:spcPct val="100000"/>
            </a:lnSpc>
          </a:pPr>
          <a:endParaRPr lang="en-US" sz="2000">
            <a:latin typeface="Arial" panose="020B0604020202020204" pitchFamily="34" charset="0"/>
            <a:cs typeface="Arial" panose="020B0604020202020204" pitchFamily="34" charset="0"/>
          </a:endParaRPr>
        </a:p>
      </dgm:t>
    </dgm:pt>
    <dgm:pt modelId="{2DBE45C4-E416-445A-BF5B-5CF402A2D55E}" type="sibTrans" cxnId="{364969C9-2017-417F-AAD5-474DDC402CC7}">
      <dgm:prSet/>
      <dgm:spPr/>
      <dgm:t>
        <a:bodyPr/>
        <a:lstStyle/>
        <a:p>
          <a:pPr>
            <a:lnSpc>
              <a:spcPct val="100000"/>
            </a:lnSpc>
          </a:pPr>
          <a:endParaRPr lang="en-US" sz="2000">
            <a:latin typeface="Arial" panose="020B0604020202020204" pitchFamily="34" charset="0"/>
            <a:cs typeface="Arial" panose="020B0604020202020204" pitchFamily="34" charset="0"/>
          </a:endParaRPr>
        </a:p>
      </dgm:t>
    </dgm:pt>
    <dgm:pt modelId="{F86BB673-1F88-4D29-9FE4-6B83A0710551}">
      <dgm:prSet phldrT="[Text]" phldr="1" custT="1"/>
      <dgm:spPr>
        <a:solidFill>
          <a:schemeClr val="tx1">
            <a:lumMod val="65000"/>
            <a:lumOff val="35000"/>
          </a:schemeClr>
        </a:solidFill>
      </dgm:spPr>
      <dgm:t>
        <a:bodyPr/>
        <a:lstStyle/>
        <a:p>
          <a:pPr>
            <a:lnSpc>
              <a:spcPct val="100000"/>
            </a:lnSpc>
          </a:pPr>
          <a:endParaRPr lang="en-US" sz="1900">
            <a:latin typeface="Arial" panose="020B0604020202020204" pitchFamily="34" charset="0"/>
            <a:cs typeface="Arial" panose="020B0604020202020204" pitchFamily="34" charset="0"/>
          </a:endParaRPr>
        </a:p>
      </dgm:t>
    </dgm:pt>
    <dgm:pt modelId="{FFFC97AF-5A30-4640-80B6-34E5B0F0539D}" type="parTrans" cxnId="{63BD1798-DF6B-4387-8E12-2AA78C25AC63}">
      <dgm:prSet/>
      <dgm:spPr/>
      <dgm:t>
        <a:bodyPr/>
        <a:lstStyle/>
        <a:p>
          <a:pPr>
            <a:lnSpc>
              <a:spcPct val="100000"/>
            </a:lnSpc>
          </a:pPr>
          <a:endParaRPr lang="en-US" sz="2000">
            <a:latin typeface="Arial" panose="020B0604020202020204" pitchFamily="34" charset="0"/>
            <a:cs typeface="Arial" panose="020B0604020202020204" pitchFamily="34" charset="0"/>
          </a:endParaRPr>
        </a:p>
      </dgm:t>
    </dgm:pt>
    <dgm:pt modelId="{0D0CBB36-7BCC-4114-97F2-5746C3125827}" type="sibTrans" cxnId="{63BD1798-DF6B-4387-8E12-2AA78C25AC63}">
      <dgm:prSet/>
      <dgm:spPr/>
      <dgm:t>
        <a:bodyPr/>
        <a:lstStyle/>
        <a:p>
          <a:pPr>
            <a:lnSpc>
              <a:spcPct val="100000"/>
            </a:lnSpc>
          </a:pPr>
          <a:endParaRPr lang="en-US" sz="2000">
            <a:latin typeface="Arial" panose="020B0604020202020204" pitchFamily="34" charset="0"/>
            <a:cs typeface="Arial" panose="020B0604020202020204" pitchFamily="34" charset="0"/>
          </a:endParaRPr>
        </a:p>
      </dgm:t>
    </dgm:pt>
    <dgm:pt modelId="{F2B92BEF-4D51-4C86-9C29-A6FC3C4659E1}">
      <dgm:prSet phldrT="[Text]" phldr="1" custT="1"/>
      <dgm:spPr>
        <a:solidFill>
          <a:schemeClr val="tx1">
            <a:lumMod val="65000"/>
            <a:lumOff val="35000"/>
          </a:schemeClr>
        </a:solidFill>
      </dgm:spPr>
      <dgm:t>
        <a:bodyPr/>
        <a:lstStyle/>
        <a:p>
          <a:pPr>
            <a:lnSpc>
              <a:spcPct val="100000"/>
            </a:lnSpc>
          </a:pPr>
          <a:endParaRPr lang="en-US" sz="2000" dirty="0">
            <a:latin typeface="Arial" panose="020B0604020202020204" pitchFamily="34" charset="0"/>
            <a:cs typeface="Arial" panose="020B0604020202020204" pitchFamily="34" charset="0"/>
          </a:endParaRPr>
        </a:p>
      </dgm:t>
    </dgm:pt>
    <dgm:pt modelId="{93637D4E-96D3-4DF5-AB2F-5965571C3663}" type="parTrans" cxnId="{CB40F8CA-DF83-482D-A12D-3AD05359DC4D}">
      <dgm:prSet/>
      <dgm:spPr/>
      <dgm:t>
        <a:bodyPr/>
        <a:lstStyle/>
        <a:p>
          <a:pPr>
            <a:lnSpc>
              <a:spcPct val="100000"/>
            </a:lnSpc>
          </a:pPr>
          <a:endParaRPr lang="en-US" sz="2000">
            <a:latin typeface="Arial" panose="020B0604020202020204" pitchFamily="34" charset="0"/>
            <a:cs typeface="Arial" panose="020B0604020202020204" pitchFamily="34" charset="0"/>
          </a:endParaRPr>
        </a:p>
      </dgm:t>
    </dgm:pt>
    <dgm:pt modelId="{A3CF51A7-DFF8-4B0A-83BC-D2451B7C3BE2}" type="sibTrans" cxnId="{CB40F8CA-DF83-482D-A12D-3AD05359DC4D}">
      <dgm:prSet/>
      <dgm:spPr/>
      <dgm:t>
        <a:bodyPr/>
        <a:lstStyle/>
        <a:p>
          <a:pPr>
            <a:lnSpc>
              <a:spcPct val="100000"/>
            </a:lnSpc>
          </a:pPr>
          <a:endParaRPr lang="en-US" sz="2000">
            <a:latin typeface="Arial" panose="020B0604020202020204" pitchFamily="34" charset="0"/>
            <a:cs typeface="Arial" panose="020B0604020202020204" pitchFamily="34" charset="0"/>
          </a:endParaRPr>
        </a:p>
      </dgm:t>
    </dgm:pt>
    <dgm:pt modelId="{77CD4A9E-E298-4D30-8DB2-696050814FCC}">
      <dgm:prSet phldrT="[Text]" custT="1"/>
      <dgm:spPr>
        <a:solidFill>
          <a:schemeClr val="tx1">
            <a:lumMod val="65000"/>
            <a:lumOff val="35000"/>
          </a:schemeClr>
        </a:solidFill>
      </dgm:spPr>
      <dgm:t>
        <a:bodyPr/>
        <a:lstStyle/>
        <a:p>
          <a:pPr>
            <a:lnSpc>
              <a:spcPct val="100000"/>
            </a:lnSpc>
          </a:pPr>
          <a:r>
            <a:rPr lang="en-GB" sz="2000" smtClean="0">
              <a:latin typeface="Arial" panose="020B0604020202020204" pitchFamily="34" charset="0"/>
              <a:cs typeface="Arial" panose="020B0604020202020204" pitchFamily="34" charset="0"/>
            </a:rPr>
            <a:t>China and some other emerging source markets growing at double digit levels.</a:t>
          </a:r>
          <a:endParaRPr lang="en-US" sz="2000" dirty="0">
            <a:latin typeface="Arial" panose="020B0604020202020204" pitchFamily="34" charset="0"/>
            <a:cs typeface="Arial" panose="020B0604020202020204" pitchFamily="34" charset="0"/>
          </a:endParaRPr>
        </a:p>
      </dgm:t>
    </dgm:pt>
    <dgm:pt modelId="{FE562874-7C49-4785-8058-467F52D77427}" type="parTrans" cxnId="{FAFD76B5-9145-477A-995E-5705A78EA04E}">
      <dgm:prSet/>
      <dgm:spPr/>
      <dgm:t>
        <a:bodyPr/>
        <a:lstStyle/>
        <a:p>
          <a:pPr>
            <a:lnSpc>
              <a:spcPct val="100000"/>
            </a:lnSpc>
          </a:pPr>
          <a:endParaRPr lang="en-US" sz="2000">
            <a:latin typeface="Arial" panose="020B0604020202020204" pitchFamily="34" charset="0"/>
            <a:cs typeface="Arial" panose="020B0604020202020204" pitchFamily="34" charset="0"/>
          </a:endParaRPr>
        </a:p>
      </dgm:t>
    </dgm:pt>
    <dgm:pt modelId="{62F39EAB-55BD-4727-8D9D-AD9F4E9B0191}" type="sibTrans" cxnId="{FAFD76B5-9145-477A-995E-5705A78EA04E}">
      <dgm:prSet/>
      <dgm:spPr/>
      <dgm:t>
        <a:bodyPr/>
        <a:lstStyle/>
        <a:p>
          <a:pPr>
            <a:lnSpc>
              <a:spcPct val="100000"/>
            </a:lnSpc>
          </a:pPr>
          <a:endParaRPr lang="en-US" sz="2000">
            <a:latin typeface="Arial" panose="020B0604020202020204" pitchFamily="34" charset="0"/>
            <a:cs typeface="Arial" panose="020B0604020202020204" pitchFamily="34" charset="0"/>
          </a:endParaRPr>
        </a:p>
      </dgm:t>
    </dgm:pt>
    <dgm:pt modelId="{F275E1B7-D57F-4668-8B2B-42B705557DA1}">
      <dgm:prSet phldrT="[Text]" phldr="1" custT="1"/>
      <dgm:spPr>
        <a:solidFill>
          <a:schemeClr val="tx1">
            <a:lumMod val="65000"/>
            <a:lumOff val="35000"/>
          </a:schemeClr>
        </a:solidFill>
      </dgm:spPr>
      <dgm:t>
        <a:bodyPr/>
        <a:lstStyle/>
        <a:p>
          <a:pPr>
            <a:lnSpc>
              <a:spcPct val="100000"/>
            </a:lnSpc>
          </a:pPr>
          <a:endParaRPr lang="en-US" sz="2000">
            <a:latin typeface="Arial" panose="020B0604020202020204" pitchFamily="34" charset="0"/>
            <a:cs typeface="Arial" panose="020B0604020202020204" pitchFamily="34" charset="0"/>
          </a:endParaRPr>
        </a:p>
      </dgm:t>
    </dgm:pt>
    <dgm:pt modelId="{170E3456-FDCE-4BDC-8A4E-3DEACCB48289}" type="parTrans" cxnId="{961793A3-BB80-4CEC-A2FB-FD8B9C1F445A}">
      <dgm:prSet/>
      <dgm:spPr/>
      <dgm:t>
        <a:bodyPr/>
        <a:lstStyle/>
        <a:p>
          <a:pPr>
            <a:lnSpc>
              <a:spcPct val="100000"/>
            </a:lnSpc>
          </a:pPr>
          <a:endParaRPr lang="en-US" sz="2000">
            <a:latin typeface="Arial" panose="020B0604020202020204" pitchFamily="34" charset="0"/>
            <a:cs typeface="Arial" panose="020B0604020202020204" pitchFamily="34" charset="0"/>
          </a:endParaRPr>
        </a:p>
      </dgm:t>
    </dgm:pt>
    <dgm:pt modelId="{A44C17A5-9D45-413F-AE71-1CED84CBEE5A}" type="sibTrans" cxnId="{961793A3-BB80-4CEC-A2FB-FD8B9C1F445A}">
      <dgm:prSet/>
      <dgm:spPr/>
      <dgm:t>
        <a:bodyPr/>
        <a:lstStyle/>
        <a:p>
          <a:pPr>
            <a:lnSpc>
              <a:spcPct val="100000"/>
            </a:lnSpc>
          </a:pPr>
          <a:endParaRPr lang="en-US" sz="2000">
            <a:latin typeface="Arial" panose="020B0604020202020204" pitchFamily="34" charset="0"/>
            <a:cs typeface="Arial" panose="020B0604020202020204" pitchFamily="34" charset="0"/>
          </a:endParaRPr>
        </a:p>
      </dgm:t>
    </dgm:pt>
    <dgm:pt modelId="{99666990-B980-404C-A091-23C03631C113}">
      <dgm:prSet phldrT="[Text]" phldr="1" custT="1"/>
      <dgm:spPr>
        <a:solidFill>
          <a:schemeClr val="tx1">
            <a:lumMod val="65000"/>
            <a:lumOff val="35000"/>
          </a:schemeClr>
        </a:solidFill>
      </dgm:spPr>
      <dgm:t>
        <a:bodyPr/>
        <a:lstStyle/>
        <a:p>
          <a:pPr>
            <a:lnSpc>
              <a:spcPct val="100000"/>
            </a:lnSpc>
          </a:pPr>
          <a:endParaRPr lang="en-US" sz="2000" dirty="0">
            <a:latin typeface="Arial" panose="020B0604020202020204" pitchFamily="34" charset="0"/>
            <a:cs typeface="Arial" panose="020B0604020202020204" pitchFamily="34" charset="0"/>
          </a:endParaRPr>
        </a:p>
      </dgm:t>
    </dgm:pt>
    <dgm:pt modelId="{C7297726-ECEA-428B-8542-0DF1AA2B4D70}" type="sibTrans" cxnId="{457667C0-475C-4AAF-82DB-57DF497FE35F}">
      <dgm:prSet/>
      <dgm:spPr/>
      <dgm:t>
        <a:bodyPr/>
        <a:lstStyle/>
        <a:p>
          <a:pPr>
            <a:lnSpc>
              <a:spcPct val="100000"/>
            </a:lnSpc>
          </a:pPr>
          <a:endParaRPr lang="en-US" sz="2000">
            <a:latin typeface="Arial" panose="020B0604020202020204" pitchFamily="34" charset="0"/>
            <a:cs typeface="Arial" panose="020B0604020202020204" pitchFamily="34" charset="0"/>
          </a:endParaRPr>
        </a:p>
      </dgm:t>
    </dgm:pt>
    <dgm:pt modelId="{26223715-74EB-4F84-87CC-7D6270A72CF8}" type="parTrans" cxnId="{457667C0-475C-4AAF-82DB-57DF497FE35F}">
      <dgm:prSet/>
      <dgm:spPr/>
      <dgm:t>
        <a:bodyPr/>
        <a:lstStyle/>
        <a:p>
          <a:pPr>
            <a:lnSpc>
              <a:spcPct val="100000"/>
            </a:lnSpc>
          </a:pPr>
          <a:endParaRPr lang="en-US" sz="2000">
            <a:latin typeface="Arial" panose="020B0604020202020204" pitchFamily="34" charset="0"/>
            <a:cs typeface="Arial" panose="020B0604020202020204" pitchFamily="34" charset="0"/>
          </a:endParaRPr>
        </a:p>
      </dgm:t>
    </dgm:pt>
    <dgm:pt modelId="{2FE6E719-70D0-4CA4-A01E-7B096EE21D59}">
      <dgm:prSet custT="1"/>
      <dgm:spPr>
        <a:solidFill>
          <a:schemeClr val="tx1">
            <a:lumMod val="65000"/>
            <a:lumOff val="35000"/>
          </a:schemeClr>
        </a:solidFill>
      </dgm:spPr>
      <dgm:t>
        <a:bodyPr/>
        <a:lstStyle/>
        <a:p>
          <a:pPr>
            <a:lnSpc>
              <a:spcPct val="100000"/>
            </a:lnSpc>
          </a:pPr>
          <a:r>
            <a:rPr lang="en-GB" sz="1900" dirty="0" smtClean="0">
              <a:latin typeface="Arial" panose="020B0604020202020204" pitchFamily="34" charset="0"/>
              <a:cs typeface="Arial" panose="020B0604020202020204" pitchFamily="34" charset="0"/>
            </a:rPr>
            <a:t>Tanzania and Kenya - decent arrivals from Europe and increasingly from the East. </a:t>
          </a:r>
        </a:p>
      </dgm:t>
    </dgm:pt>
    <dgm:pt modelId="{BED4883F-C907-4586-A442-A172A4BC4703}" type="parTrans" cxnId="{858EE018-AD91-4810-BAF8-8812AF4407D7}">
      <dgm:prSet/>
      <dgm:spPr/>
      <dgm:t>
        <a:bodyPr/>
        <a:lstStyle/>
        <a:p>
          <a:pPr>
            <a:lnSpc>
              <a:spcPct val="100000"/>
            </a:lnSpc>
          </a:pPr>
          <a:endParaRPr lang="en-US" sz="2000">
            <a:latin typeface="Arial" panose="020B0604020202020204" pitchFamily="34" charset="0"/>
            <a:cs typeface="Arial" panose="020B0604020202020204" pitchFamily="34" charset="0"/>
          </a:endParaRPr>
        </a:p>
      </dgm:t>
    </dgm:pt>
    <dgm:pt modelId="{E66B6C7C-C43B-4119-88C8-B55940670849}" type="sibTrans" cxnId="{858EE018-AD91-4810-BAF8-8812AF4407D7}">
      <dgm:prSet/>
      <dgm:spPr/>
      <dgm:t>
        <a:bodyPr/>
        <a:lstStyle/>
        <a:p>
          <a:pPr>
            <a:lnSpc>
              <a:spcPct val="100000"/>
            </a:lnSpc>
          </a:pPr>
          <a:endParaRPr lang="en-US" sz="2000">
            <a:latin typeface="Arial" panose="020B0604020202020204" pitchFamily="34" charset="0"/>
            <a:cs typeface="Arial" panose="020B0604020202020204" pitchFamily="34" charset="0"/>
          </a:endParaRPr>
        </a:p>
      </dgm:t>
    </dgm:pt>
    <dgm:pt modelId="{756E7AC2-F094-4646-93FC-778641DE48FB}">
      <dgm:prSet phldrT="[Text]" phldr="1" custT="1"/>
      <dgm:spPr>
        <a:solidFill>
          <a:schemeClr val="tx1">
            <a:lumMod val="65000"/>
            <a:lumOff val="35000"/>
          </a:schemeClr>
        </a:solidFill>
      </dgm:spPr>
      <dgm:t>
        <a:bodyPr/>
        <a:lstStyle/>
        <a:p>
          <a:pPr>
            <a:lnSpc>
              <a:spcPct val="100000"/>
            </a:lnSpc>
          </a:pPr>
          <a:endParaRPr lang="en-US" sz="2000" dirty="0">
            <a:latin typeface="Arial" panose="020B0604020202020204" pitchFamily="34" charset="0"/>
            <a:cs typeface="Arial" panose="020B0604020202020204" pitchFamily="34" charset="0"/>
          </a:endParaRPr>
        </a:p>
      </dgm:t>
    </dgm:pt>
    <dgm:pt modelId="{9B20263C-5FF0-4470-BDB4-7CE8559CB570}" type="parTrans" cxnId="{0A285D64-16EB-4C4E-BF3F-509A696CC170}">
      <dgm:prSet/>
      <dgm:spPr/>
      <dgm:t>
        <a:bodyPr/>
        <a:lstStyle/>
        <a:p>
          <a:pPr>
            <a:lnSpc>
              <a:spcPct val="100000"/>
            </a:lnSpc>
          </a:pPr>
          <a:endParaRPr lang="en-US" sz="2000">
            <a:latin typeface="Arial" panose="020B0604020202020204" pitchFamily="34" charset="0"/>
            <a:cs typeface="Arial" panose="020B0604020202020204" pitchFamily="34" charset="0"/>
          </a:endParaRPr>
        </a:p>
      </dgm:t>
    </dgm:pt>
    <dgm:pt modelId="{E8F4F12C-CD06-4299-AE4F-6A6550301BCF}" type="sibTrans" cxnId="{0A285D64-16EB-4C4E-BF3F-509A696CC170}">
      <dgm:prSet/>
      <dgm:spPr/>
      <dgm:t>
        <a:bodyPr/>
        <a:lstStyle/>
        <a:p>
          <a:pPr>
            <a:lnSpc>
              <a:spcPct val="100000"/>
            </a:lnSpc>
          </a:pPr>
          <a:endParaRPr lang="en-US" sz="2000">
            <a:latin typeface="Arial" panose="020B0604020202020204" pitchFamily="34" charset="0"/>
            <a:cs typeface="Arial" panose="020B0604020202020204" pitchFamily="34" charset="0"/>
          </a:endParaRPr>
        </a:p>
      </dgm:t>
    </dgm:pt>
    <dgm:pt modelId="{AC97AEBB-0850-4875-8F71-1B6BA8EECD21}">
      <dgm:prSet phldrT="[Text]" custT="1"/>
      <dgm:spPr>
        <a:solidFill>
          <a:schemeClr val="tx1">
            <a:lumMod val="65000"/>
            <a:lumOff val="35000"/>
          </a:schemeClr>
        </a:solidFill>
      </dgm:spPr>
      <dgm:t>
        <a:bodyPr/>
        <a:lstStyle/>
        <a:p>
          <a:pPr>
            <a:lnSpc>
              <a:spcPct val="100000"/>
            </a:lnSpc>
          </a:pPr>
          <a:r>
            <a:rPr lang="en-GB" sz="2000" dirty="0" smtClean="0">
              <a:latin typeface="Arial" panose="020B0604020202020204" pitchFamily="34" charset="0"/>
              <a:cs typeface="Arial" panose="020B0604020202020204" pitchFamily="34" charset="0"/>
            </a:rPr>
            <a:t>Chartered flights under certain conditions  </a:t>
          </a:r>
          <a:endParaRPr lang="en-US" sz="2000" dirty="0">
            <a:latin typeface="Arial" panose="020B0604020202020204" pitchFamily="34" charset="0"/>
            <a:cs typeface="Arial" panose="020B0604020202020204" pitchFamily="34" charset="0"/>
          </a:endParaRPr>
        </a:p>
      </dgm:t>
    </dgm:pt>
    <dgm:pt modelId="{A9BA2A74-6C77-4C42-BA8A-E85F85E8C002}" type="parTrans" cxnId="{829469AD-10E3-4C26-A832-AF9796BACB10}">
      <dgm:prSet/>
      <dgm:spPr/>
      <dgm:t>
        <a:bodyPr/>
        <a:lstStyle/>
        <a:p>
          <a:pPr>
            <a:lnSpc>
              <a:spcPct val="100000"/>
            </a:lnSpc>
          </a:pPr>
          <a:endParaRPr lang="en-US" sz="2000">
            <a:latin typeface="Arial" panose="020B0604020202020204" pitchFamily="34" charset="0"/>
            <a:cs typeface="Arial" panose="020B0604020202020204" pitchFamily="34" charset="0"/>
          </a:endParaRPr>
        </a:p>
      </dgm:t>
    </dgm:pt>
    <dgm:pt modelId="{0E524D8D-187A-4E89-99F6-2B966E6A3A30}" type="sibTrans" cxnId="{829469AD-10E3-4C26-A832-AF9796BACB10}">
      <dgm:prSet/>
      <dgm:spPr/>
      <dgm:t>
        <a:bodyPr/>
        <a:lstStyle/>
        <a:p>
          <a:pPr>
            <a:lnSpc>
              <a:spcPct val="100000"/>
            </a:lnSpc>
          </a:pPr>
          <a:endParaRPr lang="en-US" sz="2000">
            <a:latin typeface="Arial" panose="020B0604020202020204" pitchFamily="34" charset="0"/>
            <a:cs typeface="Arial" panose="020B0604020202020204" pitchFamily="34" charset="0"/>
          </a:endParaRPr>
        </a:p>
      </dgm:t>
    </dgm:pt>
    <dgm:pt modelId="{3F54D29B-4A59-471C-B6C7-559E83EAFD74}">
      <dgm:prSet phldrT="[Text]" phldr="1" custT="1"/>
      <dgm:spPr>
        <a:solidFill>
          <a:schemeClr val="tx1">
            <a:lumMod val="65000"/>
            <a:lumOff val="35000"/>
          </a:schemeClr>
        </a:solidFill>
      </dgm:spPr>
      <dgm:t>
        <a:bodyPr/>
        <a:lstStyle/>
        <a:p>
          <a:pPr>
            <a:lnSpc>
              <a:spcPct val="100000"/>
            </a:lnSpc>
          </a:pPr>
          <a:endParaRPr lang="en-US" sz="2000">
            <a:latin typeface="Arial" panose="020B0604020202020204" pitchFamily="34" charset="0"/>
            <a:cs typeface="Arial" panose="020B0604020202020204" pitchFamily="34" charset="0"/>
          </a:endParaRPr>
        </a:p>
      </dgm:t>
    </dgm:pt>
    <dgm:pt modelId="{888F87B0-CF8F-45D0-9D83-DA6248B43410}" type="parTrans" cxnId="{4C4FBE3F-B22B-40FA-9AFB-09EDBE442EA1}">
      <dgm:prSet/>
      <dgm:spPr/>
      <dgm:t>
        <a:bodyPr/>
        <a:lstStyle/>
        <a:p>
          <a:pPr>
            <a:lnSpc>
              <a:spcPct val="100000"/>
            </a:lnSpc>
          </a:pPr>
          <a:endParaRPr lang="en-US" sz="2000">
            <a:latin typeface="Arial" panose="020B0604020202020204" pitchFamily="34" charset="0"/>
            <a:cs typeface="Arial" panose="020B0604020202020204" pitchFamily="34" charset="0"/>
          </a:endParaRPr>
        </a:p>
      </dgm:t>
    </dgm:pt>
    <dgm:pt modelId="{7E01904F-B911-42EA-B82B-8B68E26F5588}" type="sibTrans" cxnId="{4C4FBE3F-B22B-40FA-9AFB-09EDBE442EA1}">
      <dgm:prSet/>
      <dgm:spPr/>
      <dgm:t>
        <a:bodyPr/>
        <a:lstStyle/>
        <a:p>
          <a:pPr>
            <a:lnSpc>
              <a:spcPct val="100000"/>
            </a:lnSpc>
          </a:pPr>
          <a:endParaRPr lang="en-US" sz="2000">
            <a:latin typeface="Arial" panose="020B0604020202020204" pitchFamily="34" charset="0"/>
            <a:cs typeface="Arial" panose="020B0604020202020204" pitchFamily="34" charset="0"/>
          </a:endParaRPr>
        </a:p>
      </dgm:t>
    </dgm:pt>
    <dgm:pt modelId="{A19B8052-18DC-4261-B504-3976C4C6AC01}" type="pres">
      <dgm:prSet presAssocID="{08ADBD59-56DA-4A67-82E5-B4A5E7F11645}" presName="Name0" presStyleCnt="0">
        <dgm:presLayoutVars>
          <dgm:dir/>
          <dgm:resizeHandles val="exact"/>
        </dgm:presLayoutVars>
      </dgm:prSet>
      <dgm:spPr/>
      <dgm:t>
        <a:bodyPr/>
        <a:lstStyle/>
        <a:p>
          <a:endParaRPr lang="en-US"/>
        </a:p>
      </dgm:t>
    </dgm:pt>
    <dgm:pt modelId="{773D3864-8766-439C-A6D0-7035CC745B99}" type="pres">
      <dgm:prSet presAssocID="{B26FB954-157A-436D-A406-20D314B89D62}" presName="node" presStyleLbl="node1" presStyleIdx="0" presStyleCnt="4">
        <dgm:presLayoutVars>
          <dgm:bulletEnabled val="1"/>
        </dgm:presLayoutVars>
      </dgm:prSet>
      <dgm:spPr/>
      <dgm:t>
        <a:bodyPr/>
        <a:lstStyle/>
        <a:p>
          <a:endParaRPr lang="en-US"/>
        </a:p>
      </dgm:t>
    </dgm:pt>
    <dgm:pt modelId="{0D6480F0-3FDA-41B5-BB00-25F82A103921}" type="pres">
      <dgm:prSet presAssocID="{EF9E08CF-3218-472F-BBE3-3AC5D7689B4D}" presName="sibTrans" presStyleCnt="0"/>
      <dgm:spPr/>
    </dgm:pt>
    <dgm:pt modelId="{25CE740B-07BE-4548-AD94-A4193AAAD67D}" type="pres">
      <dgm:prSet presAssocID="{843DD9CF-9FC0-46F3-B116-150AE7EEDE8E}" presName="node" presStyleLbl="node1" presStyleIdx="1" presStyleCnt="4">
        <dgm:presLayoutVars>
          <dgm:bulletEnabled val="1"/>
        </dgm:presLayoutVars>
      </dgm:prSet>
      <dgm:spPr/>
      <dgm:t>
        <a:bodyPr/>
        <a:lstStyle/>
        <a:p>
          <a:endParaRPr lang="en-US"/>
        </a:p>
      </dgm:t>
    </dgm:pt>
    <dgm:pt modelId="{87C0BE5F-B770-45A2-A9F1-6388EA45DA00}" type="pres">
      <dgm:prSet presAssocID="{410F418E-170F-439A-8E6F-81AC6A9C2A07}" presName="sibTrans" presStyleCnt="0"/>
      <dgm:spPr/>
    </dgm:pt>
    <dgm:pt modelId="{801438AA-22BF-462E-AAA7-AC05FAB41C0C}" type="pres">
      <dgm:prSet presAssocID="{F2B92BEF-4D51-4C86-9C29-A6FC3C4659E1}" presName="node" presStyleLbl="node1" presStyleIdx="2" presStyleCnt="4">
        <dgm:presLayoutVars>
          <dgm:bulletEnabled val="1"/>
        </dgm:presLayoutVars>
      </dgm:prSet>
      <dgm:spPr/>
      <dgm:t>
        <a:bodyPr/>
        <a:lstStyle/>
        <a:p>
          <a:endParaRPr lang="en-US"/>
        </a:p>
      </dgm:t>
    </dgm:pt>
    <dgm:pt modelId="{0133D41F-2A2E-419F-90F0-04D6BC0506D6}" type="pres">
      <dgm:prSet presAssocID="{A3CF51A7-DFF8-4B0A-83BC-D2451B7C3BE2}" presName="sibTrans" presStyleCnt="0"/>
      <dgm:spPr/>
    </dgm:pt>
    <dgm:pt modelId="{12A0E5BC-6937-406C-B9F8-1EED2C50DC1D}" type="pres">
      <dgm:prSet presAssocID="{756E7AC2-F094-4646-93FC-778641DE48FB}" presName="node" presStyleLbl="node1" presStyleIdx="3" presStyleCnt="4">
        <dgm:presLayoutVars>
          <dgm:bulletEnabled val="1"/>
        </dgm:presLayoutVars>
      </dgm:prSet>
      <dgm:spPr/>
      <dgm:t>
        <a:bodyPr/>
        <a:lstStyle/>
        <a:p>
          <a:endParaRPr lang="en-US"/>
        </a:p>
      </dgm:t>
    </dgm:pt>
  </dgm:ptLst>
  <dgm:cxnLst>
    <dgm:cxn modelId="{C556F9E4-8DB2-495C-BEB3-B0F1E6C30B24}" type="presOf" srcId="{B26FB954-157A-436D-A406-20D314B89D62}" destId="{773D3864-8766-439C-A6D0-7035CC745B99}" srcOrd="0" destOrd="0" presId="urn:microsoft.com/office/officeart/2005/8/layout/hList6"/>
    <dgm:cxn modelId="{8223152E-19B7-4185-AFAC-516869C226F5}" type="presOf" srcId="{756E7AC2-F094-4646-93FC-778641DE48FB}" destId="{12A0E5BC-6937-406C-B9F8-1EED2C50DC1D}" srcOrd="0" destOrd="0" presId="urn:microsoft.com/office/officeart/2005/8/layout/hList6"/>
    <dgm:cxn modelId="{961793A3-BB80-4CEC-A2FB-FD8B9C1F445A}" srcId="{F2B92BEF-4D51-4C86-9C29-A6FC3C4659E1}" destId="{F275E1B7-D57F-4668-8B2B-42B705557DA1}" srcOrd="1" destOrd="0" parTransId="{170E3456-FDCE-4BDC-8A4E-3DEACCB48289}" sibTransId="{A44C17A5-9D45-413F-AE71-1CED84CBEE5A}"/>
    <dgm:cxn modelId="{4B92F75B-9CBE-45AF-ADBB-E66A9D4EB8D0}" type="presOf" srcId="{F2B92BEF-4D51-4C86-9C29-A6FC3C4659E1}" destId="{801438AA-22BF-462E-AAA7-AC05FAB41C0C}" srcOrd="0" destOrd="0" presId="urn:microsoft.com/office/officeart/2005/8/layout/hList6"/>
    <dgm:cxn modelId="{CB40F8CA-DF83-482D-A12D-3AD05359DC4D}" srcId="{08ADBD59-56DA-4A67-82E5-B4A5E7F11645}" destId="{F2B92BEF-4D51-4C86-9C29-A6FC3C4659E1}" srcOrd="2" destOrd="0" parTransId="{93637D4E-96D3-4DF5-AB2F-5965571C3663}" sibTransId="{A3CF51A7-DFF8-4B0A-83BC-D2451B7C3BE2}"/>
    <dgm:cxn modelId="{1019BEFB-DAD8-4A1E-9C12-F5913C86AD71}" type="presOf" srcId="{58D48BE9-9B31-40AD-BE07-788217AD326A}" destId="{25CE740B-07BE-4548-AD94-A4193AAAD67D}" srcOrd="0" destOrd="1" presId="urn:microsoft.com/office/officeart/2005/8/layout/hList6"/>
    <dgm:cxn modelId="{7824A705-E25A-47F5-9AB5-CADFFBB03957}" type="presOf" srcId="{F86BB673-1F88-4D29-9FE4-6B83A0710551}" destId="{25CE740B-07BE-4548-AD94-A4193AAAD67D}" srcOrd="0" destOrd="3" presId="urn:microsoft.com/office/officeart/2005/8/layout/hList6"/>
    <dgm:cxn modelId="{1D28CEC9-930E-4CD6-B9F4-7A18DE290CDB}" srcId="{B26FB954-157A-436D-A406-20D314B89D62}" destId="{0C96A6A6-DA2C-43DD-9C44-6FA7C03C202E}" srcOrd="0" destOrd="0" parTransId="{0D75DFDA-AD4B-48CC-8118-6C5D47FD52C3}" sibTransId="{1D56CA08-2429-4B1E-A1DE-DFBA2774D8A6}"/>
    <dgm:cxn modelId="{6BDEA76B-55F9-47E8-85BD-652A41BB58FE}" type="presOf" srcId="{2FE6E719-70D0-4CA4-A01E-7B096EE21D59}" destId="{25CE740B-07BE-4548-AD94-A4193AAAD67D}" srcOrd="0" destOrd="2" presId="urn:microsoft.com/office/officeart/2005/8/layout/hList6"/>
    <dgm:cxn modelId="{06510059-D4B2-4F5D-BC76-5715BB1BF162}" type="presOf" srcId="{F275E1B7-D57F-4668-8B2B-42B705557DA1}" destId="{801438AA-22BF-462E-AAA7-AC05FAB41C0C}" srcOrd="0" destOrd="2" presId="urn:microsoft.com/office/officeart/2005/8/layout/hList6"/>
    <dgm:cxn modelId="{364969C9-2017-417F-AAD5-474DDC402CC7}" srcId="{843DD9CF-9FC0-46F3-B116-150AE7EEDE8E}" destId="{58D48BE9-9B31-40AD-BE07-788217AD326A}" srcOrd="0" destOrd="0" parTransId="{5AEC3C24-6384-4C6D-9FAA-8AFBF491D37E}" sibTransId="{2DBE45C4-E416-445A-BF5B-5CF402A2D55E}"/>
    <dgm:cxn modelId="{3E5663CA-180A-483D-8D41-AE01D4E3C3E3}" srcId="{08ADBD59-56DA-4A67-82E5-B4A5E7F11645}" destId="{B26FB954-157A-436D-A406-20D314B89D62}" srcOrd="0" destOrd="0" parTransId="{09632C53-E994-4317-8DA5-E069AFD0E7A2}" sibTransId="{EF9E08CF-3218-472F-BBE3-3AC5D7689B4D}"/>
    <dgm:cxn modelId="{858EE018-AD91-4810-BAF8-8812AF4407D7}" srcId="{58D48BE9-9B31-40AD-BE07-788217AD326A}" destId="{2FE6E719-70D0-4CA4-A01E-7B096EE21D59}" srcOrd="0" destOrd="0" parTransId="{BED4883F-C907-4586-A442-A172A4BC4703}" sibTransId="{E66B6C7C-C43B-4119-88C8-B55940670849}"/>
    <dgm:cxn modelId="{63BD1798-DF6B-4387-8E12-2AA78C25AC63}" srcId="{843DD9CF-9FC0-46F3-B116-150AE7EEDE8E}" destId="{F86BB673-1F88-4D29-9FE4-6B83A0710551}" srcOrd="1" destOrd="0" parTransId="{FFFC97AF-5A30-4640-80B6-34E5B0F0539D}" sibTransId="{0D0CBB36-7BCC-4114-97F2-5746C3125827}"/>
    <dgm:cxn modelId="{6F0B75F7-7358-42F4-8FC3-12FF81176245}" type="presOf" srcId="{99666990-B980-404C-A091-23C03631C113}" destId="{773D3864-8766-439C-A6D0-7035CC745B99}" srcOrd="0" destOrd="2" presId="urn:microsoft.com/office/officeart/2005/8/layout/hList6"/>
    <dgm:cxn modelId="{49D50FB3-B03A-430B-B22E-6E16A9C9FF37}" type="presOf" srcId="{08ADBD59-56DA-4A67-82E5-B4A5E7F11645}" destId="{A19B8052-18DC-4261-B504-3976C4C6AC01}" srcOrd="0" destOrd="0" presId="urn:microsoft.com/office/officeart/2005/8/layout/hList6"/>
    <dgm:cxn modelId="{829469AD-10E3-4C26-A832-AF9796BACB10}" srcId="{756E7AC2-F094-4646-93FC-778641DE48FB}" destId="{AC97AEBB-0850-4875-8F71-1B6BA8EECD21}" srcOrd="0" destOrd="0" parTransId="{A9BA2A74-6C77-4C42-BA8A-E85F85E8C002}" sibTransId="{0E524D8D-187A-4E89-99F6-2B966E6A3A30}"/>
    <dgm:cxn modelId="{FAFD76B5-9145-477A-995E-5705A78EA04E}" srcId="{F2B92BEF-4D51-4C86-9C29-A6FC3C4659E1}" destId="{77CD4A9E-E298-4D30-8DB2-696050814FCC}" srcOrd="0" destOrd="0" parTransId="{FE562874-7C49-4785-8058-467F52D77427}" sibTransId="{62F39EAB-55BD-4727-8D9D-AD9F4E9B0191}"/>
    <dgm:cxn modelId="{F3AE4F14-B4E0-40AD-A39E-8FAA3730C688}" type="presOf" srcId="{843DD9CF-9FC0-46F3-B116-150AE7EEDE8E}" destId="{25CE740B-07BE-4548-AD94-A4193AAAD67D}" srcOrd="0" destOrd="0" presId="urn:microsoft.com/office/officeart/2005/8/layout/hList6"/>
    <dgm:cxn modelId="{457667C0-475C-4AAF-82DB-57DF497FE35F}" srcId="{B26FB954-157A-436D-A406-20D314B89D62}" destId="{99666990-B980-404C-A091-23C03631C113}" srcOrd="1" destOrd="0" parTransId="{26223715-74EB-4F84-87CC-7D6270A72CF8}" sibTransId="{C7297726-ECEA-428B-8542-0DF1AA2B4D70}"/>
    <dgm:cxn modelId="{4C4FBE3F-B22B-40FA-9AFB-09EDBE442EA1}" srcId="{756E7AC2-F094-4646-93FC-778641DE48FB}" destId="{3F54D29B-4A59-471C-B6C7-559E83EAFD74}" srcOrd="1" destOrd="0" parTransId="{888F87B0-CF8F-45D0-9D83-DA6248B43410}" sibTransId="{7E01904F-B911-42EA-B82B-8B68E26F5588}"/>
    <dgm:cxn modelId="{C4D2BE9B-1F0B-4E32-875A-76E180C2CBA4}" type="presOf" srcId="{AC97AEBB-0850-4875-8F71-1B6BA8EECD21}" destId="{12A0E5BC-6937-406C-B9F8-1EED2C50DC1D}" srcOrd="0" destOrd="1" presId="urn:microsoft.com/office/officeart/2005/8/layout/hList6"/>
    <dgm:cxn modelId="{0A285D64-16EB-4C4E-BF3F-509A696CC170}" srcId="{08ADBD59-56DA-4A67-82E5-B4A5E7F11645}" destId="{756E7AC2-F094-4646-93FC-778641DE48FB}" srcOrd="3" destOrd="0" parTransId="{9B20263C-5FF0-4470-BDB4-7CE8559CB570}" sibTransId="{E8F4F12C-CD06-4299-AE4F-6A6550301BCF}"/>
    <dgm:cxn modelId="{A33BE510-D6EA-4CDC-B64E-81E3A3147420}" type="presOf" srcId="{3F54D29B-4A59-471C-B6C7-559E83EAFD74}" destId="{12A0E5BC-6937-406C-B9F8-1EED2C50DC1D}" srcOrd="0" destOrd="2" presId="urn:microsoft.com/office/officeart/2005/8/layout/hList6"/>
    <dgm:cxn modelId="{870967AB-A095-4A17-B691-6DC31E919A33}" type="presOf" srcId="{77CD4A9E-E298-4D30-8DB2-696050814FCC}" destId="{801438AA-22BF-462E-AAA7-AC05FAB41C0C}" srcOrd="0" destOrd="1" presId="urn:microsoft.com/office/officeart/2005/8/layout/hList6"/>
    <dgm:cxn modelId="{7DC56111-880D-4220-8080-F1E5896F2DBA}" type="presOf" srcId="{0C96A6A6-DA2C-43DD-9C44-6FA7C03C202E}" destId="{773D3864-8766-439C-A6D0-7035CC745B99}" srcOrd="0" destOrd="1" presId="urn:microsoft.com/office/officeart/2005/8/layout/hList6"/>
    <dgm:cxn modelId="{CDD24A57-C60E-434C-8E6E-4EC6792D0E84}" srcId="{08ADBD59-56DA-4A67-82E5-B4A5E7F11645}" destId="{843DD9CF-9FC0-46F3-B116-150AE7EEDE8E}" srcOrd="1" destOrd="0" parTransId="{91D0059B-BB2B-4EFA-83AE-18E20554B7D1}" sibTransId="{410F418E-170F-439A-8E6F-81AC6A9C2A07}"/>
    <dgm:cxn modelId="{7D11A795-F275-4C3F-AB7A-0091FA24815F}" type="presParOf" srcId="{A19B8052-18DC-4261-B504-3976C4C6AC01}" destId="{773D3864-8766-439C-A6D0-7035CC745B99}" srcOrd="0" destOrd="0" presId="urn:microsoft.com/office/officeart/2005/8/layout/hList6"/>
    <dgm:cxn modelId="{1F05D440-DB29-4E4B-9BF6-811CF39BBB83}" type="presParOf" srcId="{A19B8052-18DC-4261-B504-3976C4C6AC01}" destId="{0D6480F0-3FDA-41B5-BB00-25F82A103921}" srcOrd="1" destOrd="0" presId="urn:microsoft.com/office/officeart/2005/8/layout/hList6"/>
    <dgm:cxn modelId="{4B7DEEB3-CB0A-4144-9EA8-F16E95AC7664}" type="presParOf" srcId="{A19B8052-18DC-4261-B504-3976C4C6AC01}" destId="{25CE740B-07BE-4548-AD94-A4193AAAD67D}" srcOrd="2" destOrd="0" presId="urn:microsoft.com/office/officeart/2005/8/layout/hList6"/>
    <dgm:cxn modelId="{6C791E54-3D00-4FC0-864B-A01DDA96111E}" type="presParOf" srcId="{A19B8052-18DC-4261-B504-3976C4C6AC01}" destId="{87C0BE5F-B770-45A2-A9F1-6388EA45DA00}" srcOrd="3" destOrd="0" presId="urn:microsoft.com/office/officeart/2005/8/layout/hList6"/>
    <dgm:cxn modelId="{52B9B60E-E2CC-4900-AB6E-5024D86C247A}" type="presParOf" srcId="{A19B8052-18DC-4261-B504-3976C4C6AC01}" destId="{801438AA-22BF-462E-AAA7-AC05FAB41C0C}" srcOrd="4" destOrd="0" presId="urn:microsoft.com/office/officeart/2005/8/layout/hList6"/>
    <dgm:cxn modelId="{7996A572-A968-4EBD-A453-2CF8EC4575F1}" type="presParOf" srcId="{A19B8052-18DC-4261-B504-3976C4C6AC01}" destId="{0133D41F-2A2E-419F-90F0-04D6BC0506D6}" srcOrd="5" destOrd="0" presId="urn:microsoft.com/office/officeart/2005/8/layout/hList6"/>
    <dgm:cxn modelId="{7C3BDDB9-2954-4DF5-B55F-A09A23521222}" type="presParOf" srcId="{A19B8052-18DC-4261-B504-3976C4C6AC01}" destId="{12A0E5BC-6937-406C-B9F8-1EED2C50DC1D}" srcOrd="6" destOrd="0" presId="urn:microsoft.com/office/officeart/2005/8/layout/hList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573C2BA8-9A0B-4863-82C5-3E9E33D792DD}" type="doc">
      <dgm:prSet loTypeId="urn:microsoft.com/office/officeart/2009/layout/ReverseList" loCatId="relationship" qsTypeId="urn:microsoft.com/office/officeart/2005/8/quickstyle/3d2" qsCatId="3D" csTypeId="urn:microsoft.com/office/officeart/2005/8/colors/accent0_3" csCatId="mainScheme" phldr="1"/>
      <dgm:spPr/>
      <dgm:t>
        <a:bodyPr/>
        <a:lstStyle/>
        <a:p>
          <a:endParaRPr lang="en-US"/>
        </a:p>
      </dgm:t>
    </dgm:pt>
    <dgm:pt modelId="{53F6E6DC-F98F-4C17-BB2A-DCE5A605DE66}">
      <dgm:prSet phldrT="[Text]"/>
      <dgm:spPr/>
      <dgm:t>
        <a:bodyPr/>
        <a:lstStyle/>
        <a:p>
          <a:pPr marL="177800" indent="-177800" algn="l">
            <a:lnSpc>
              <a:spcPct val="100000"/>
            </a:lnSpc>
          </a:pPr>
          <a:r>
            <a:rPr lang="en-GB" dirty="0" smtClean="0">
              <a:latin typeface="Arial" panose="020B0604020202020204" pitchFamily="34" charset="0"/>
              <a:cs typeface="Arial" panose="020B0604020202020204" pitchFamily="34" charset="0"/>
            </a:rPr>
            <a:t>- </a:t>
          </a:r>
          <a:r>
            <a:rPr lang="en-GB" i="1" dirty="0" smtClean="0">
              <a:latin typeface="Arial" panose="020B0604020202020204" pitchFamily="34" charset="0"/>
              <a:cs typeface="Arial" panose="020B0604020202020204" pitchFamily="34" charset="0"/>
            </a:rPr>
            <a:t>Increase tourism promotion budget is crucial </a:t>
          </a:r>
          <a:r>
            <a:rPr lang="en-GB" dirty="0" smtClean="0">
              <a:latin typeface="Arial" panose="020B0604020202020204" pitchFamily="34" charset="0"/>
              <a:cs typeface="Arial" panose="020B0604020202020204" pitchFamily="34" charset="0"/>
            </a:rPr>
            <a:t>+ Channel the funds judiciously (market research)</a:t>
          </a:r>
        </a:p>
        <a:p>
          <a:pPr algn="l">
            <a:lnSpc>
              <a:spcPct val="100000"/>
            </a:lnSpc>
          </a:pPr>
          <a:endParaRPr lang="en-GB" dirty="0" smtClean="0">
            <a:latin typeface="Arial" panose="020B0604020202020204" pitchFamily="34" charset="0"/>
            <a:cs typeface="Arial" panose="020B0604020202020204" pitchFamily="34" charset="0"/>
          </a:endParaRPr>
        </a:p>
        <a:p>
          <a:pPr marL="177800" indent="-177800" algn="l">
            <a:lnSpc>
              <a:spcPct val="100000"/>
            </a:lnSpc>
          </a:pPr>
          <a:r>
            <a:rPr lang="en-GB" dirty="0" smtClean="0">
              <a:latin typeface="Arial" panose="020B0604020202020204" pitchFamily="34" charset="0"/>
              <a:cs typeface="Arial" panose="020B0604020202020204" pitchFamily="34" charset="0"/>
            </a:rPr>
            <a:t>- </a:t>
          </a:r>
          <a:r>
            <a:rPr lang="en-GB" i="1" dirty="0" smtClean="0">
              <a:latin typeface="Arial" panose="020B0604020202020204" pitchFamily="34" charset="0"/>
              <a:cs typeface="Arial" panose="020B0604020202020204" pitchFamily="34" charset="0"/>
            </a:rPr>
            <a:t>Joint marketing and promotion </a:t>
          </a:r>
          <a:r>
            <a:rPr lang="en-GB" dirty="0" smtClean="0">
              <a:latin typeface="Arial" panose="020B0604020202020204" pitchFamily="34" charset="0"/>
              <a:cs typeface="Arial" panose="020B0604020202020204" pitchFamily="34" charset="0"/>
            </a:rPr>
            <a:t>of Uganda tourism products by the UTB together with private sectors such as hoteliers, local </a:t>
          </a:r>
          <a:r>
            <a:rPr lang="en-GB" dirty="0" smtClean="0">
              <a:latin typeface="Arial" panose="020B0604020202020204" pitchFamily="34" charset="0"/>
              <a:cs typeface="Arial" panose="020B0604020202020204" pitchFamily="34" charset="0"/>
            </a:rPr>
            <a:t>communities, airlines </a:t>
          </a:r>
          <a:r>
            <a:rPr lang="en-GB" dirty="0" smtClean="0">
              <a:latin typeface="Arial" panose="020B0604020202020204" pitchFamily="34" charset="0"/>
              <a:cs typeface="Arial" panose="020B0604020202020204" pitchFamily="34" charset="0"/>
            </a:rPr>
            <a:t>and tour operators is highly encouraged. </a:t>
          </a:r>
        </a:p>
      </dgm:t>
    </dgm:pt>
    <dgm:pt modelId="{9467D9F2-FA1A-4F40-B9D3-8F2103CB723B}" type="parTrans" cxnId="{5D3CD871-43B9-4155-B6D3-8C5608FB17EF}">
      <dgm:prSet/>
      <dgm:spPr/>
      <dgm:t>
        <a:bodyPr/>
        <a:lstStyle/>
        <a:p>
          <a:endParaRPr lang="en-US"/>
        </a:p>
      </dgm:t>
    </dgm:pt>
    <dgm:pt modelId="{77C1D1DB-29C6-4808-9BCE-3FA285439B09}" type="sibTrans" cxnId="{5D3CD871-43B9-4155-B6D3-8C5608FB17EF}">
      <dgm:prSet/>
      <dgm:spPr/>
      <dgm:t>
        <a:bodyPr/>
        <a:lstStyle/>
        <a:p>
          <a:endParaRPr lang="en-US"/>
        </a:p>
      </dgm:t>
    </dgm:pt>
    <dgm:pt modelId="{1E6CB80B-DE96-4527-8D24-98D78D4A0A3D}">
      <dgm:prSet phldrT="[Text]" custT="1"/>
      <dgm:spPr/>
      <dgm:t>
        <a:bodyPr/>
        <a:lstStyle/>
        <a:p>
          <a:pPr marL="95250" indent="-95250">
            <a:lnSpc>
              <a:spcPct val="100000"/>
            </a:lnSpc>
          </a:pPr>
          <a:r>
            <a:rPr lang="en-GB" sz="1700" dirty="0" smtClean="0">
              <a:latin typeface="Arial" panose="020B0604020202020204" pitchFamily="34" charset="0"/>
              <a:cs typeface="Arial" panose="020B0604020202020204" pitchFamily="34" charset="0"/>
            </a:rPr>
            <a:t>- </a:t>
          </a:r>
          <a:r>
            <a:rPr lang="en-GB" sz="1700" dirty="0" smtClean="0">
              <a:latin typeface="Arial" panose="020B0604020202020204" pitchFamily="34" charset="0"/>
              <a:cs typeface="Arial" panose="020B0604020202020204" pitchFamily="34" charset="0"/>
            </a:rPr>
            <a:t>Enhance Tourism Statistical base +Market and Tourism Research </a:t>
          </a:r>
        </a:p>
        <a:p>
          <a:pPr marL="95250" indent="-95250">
            <a:lnSpc>
              <a:spcPct val="100000"/>
            </a:lnSpc>
          </a:pPr>
          <a:r>
            <a:rPr lang="en-GB" sz="1700" dirty="0" smtClean="0">
              <a:latin typeface="Arial" panose="020B0604020202020204" pitchFamily="34" charset="0"/>
              <a:cs typeface="Arial" panose="020B0604020202020204" pitchFamily="34" charset="0"/>
              <a:sym typeface="Wingdings" panose="05000000000000000000" pitchFamily="2" charset="2"/>
            </a:rPr>
            <a:t> </a:t>
          </a:r>
          <a:r>
            <a:rPr lang="en-GB" sz="1700" i="1" dirty="0" smtClean="0">
              <a:latin typeface="Arial" panose="020B0604020202020204" pitchFamily="34" charset="0"/>
              <a:cs typeface="Arial" panose="020B0604020202020204" pitchFamily="34" charset="0"/>
              <a:sym typeface="Wingdings" panose="05000000000000000000" pitchFamily="2" charset="2"/>
            </a:rPr>
            <a:t>Work </a:t>
          </a:r>
          <a:r>
            <a:rPr lang="en-GB" sz="1700" i="1" dirty="0" smtClean="0">
              <a:latin typeface="Arial" panose="020B0604020202020204" pitchFamily="34" charset="0"/>
              <a:cs typeface="Arial" panose="020B0604020202020204" pitchFamily="34" charset="0"/>
            </a:rPr>
            <a:t>with Universities and other centres of excellence</a:t>
          </a:r>
          <a:r>
            <a:rPr lang="en-GB" sz="1700" dirty="0" smtClean="0">
              <a:latin typeface="Arial" panose="020B0604020202020204" pitchFamily="34" charset="0"/>
              <a:cs typeface="Arial" panose="020B0604020202020204" pitchFamily="34" charset="0"/>
            </a:rPr>
            <a:t>.</a:t>
          </a:r>
          <a:endParaRPr lang="en-GB" sz="1700" dirty="0" smtClean="0">
            <a:latin typeface="Arial" panose="020B0604020202020204" pitchFamily="34" charset="0"/>
            <a:cs typeface="Arial" panose="020B0604020202020204" pitchFamily="34" charset="0"/>
          </a:endParaRPr>
        </a:p>
        <a:p>
          <a:pPr>
            <a:lnSpc>
              <a:spcPct val="100000"/>
            </a:lnSpc>
          </a:pPr>
          <a:endParaRPr lang="en-GB" sz="1700" dirty="0" smtClean="0">
            <a:latin typeface="Arial" panose="020B0604020202020204" pitchFamily="34" charset="0"/>
            <a:cs typeface="Arial" panose="020B0604020202020204" pitchFamily="34" charset="0"/>
          </a:endParaRPr>
        </a:p>
        <a:p>
          <a:pPr>
            <a:lnSpc>
              <a:spcPct val="100000"/>
            </a:lnSpc>
          </a:pPr>
          <a:endParaRPr lang="en-GB" sz="1700" dirty="0" smtClean="0">
            <a:latin typeface="Arial" panose="020B0604020202020204" pitchFamily="34" charset="0"/>
            <a:cs typeface="Arial" panose="020B0604020202020204" pitchFamily="34" charset="0"/>
          </a:endParaRPr>
        </a:p>
        <a:p>
          <a:pPr marL="95250" indent="-95250">
            <a:lnSpc>
              <a:spcPct val="100000"/>
            </a:lnSpc>
          </a:pPr>
          <a:r>
            <a:rPr lang="en-GB" sz="1700" dirty="0" smtClean="0">
              <a:latin typeface="Arial" panose="020B0604020202020204" pitchFamily="34" charset="0"/>
              <a:cs typeface="Arial" panose="020B0604020202020204" pitchFamily="34" charset="0"/>
            </a:rPr>
            <a:t>- Monitoring and Evaluation is critical </a:t>
          </a:r>
          <a:endParaRPr lang="en-GB" sz="1700" dirty="0" smtClean="0">
            <a:latin typeface="Arial" panose="020B0604020202020204" pitchFamily="34" charset="0"/>
            <a:cs typeface="Arial" panose="020B0604020202020204" pitchFamily="34" charset="0"/>
          </a:endParaRPr>
        </a:p>
        <a:p>
          <a:pPr marL="95250" indent="-95250">
            <a:lnSpc>
              <a:spcPct val="100000"/>
            </a:lnSpc>
          </a:pPr>
          <a:r>
            <a:rPr lang="en-GB" sz="1700" i="1" dirty="0" smtClean="0">
              <a:latin typeface="Arial" panose="020B0604020202020204" pitchFamily="34" charset="0"/>
              <a:cs typeface="Arial" panose="020B0604020202020204" pitchFamily="34" charset="0"/>
              <a:sym typeface="Wingdings" panose="05000000000000000000" pitchFamily="2" charset="2"/>
            </a:rPr>
            <a:t> Adequate funds should be devoted in this line budget.</a:t>
          </a:r>
        </a:p>
        <a:p>
          <a:pPr marL="95250" indent="-95250">
            <a:lnSpc>
              <a:spcPct val="100000"/>
            </a:lnSpc>
          </a:pPr>
          <a:r>
            <a:rPr lang="en-GB" sz="1700" i="1" dirty="0" smtClean="0">
              <a:latin typeface="Arial" panose="020B0604020202020204" pitchFamily="34" charset="0"/>
              <a:cs typeface="Arial" panose="020B0604020202020204" pitchFamily="34" charset="0"/>
              <a:sym typeface="Wingdings" panose="05000000000000000000" pitchFamily="2" charset="2"/>
            </a:rPr>
            <a:t> Set up of a formal monitoring committee reporting to the PS/Minister</a:t>
          </a:r>
          <a:endParaRPr lang="en-US" sz="1700" i="1" dirty="0"/>
        </a:p>
      </dgm:t>
    </dgm:pt>
    <dgm:pt modelId="{AA2D007A-102A-457B-AB6C-0AF5641C7218}" type="parTrans" cxnId="{A8C01856-AD51-4B89-8752-FE54D1A483B8}">
      <dgm:prSet/>
      <dgm:spPr/>
      <dgm:t>
        <a:bodyPr/>
        <a:lstStyle/>
        <a:p>
          <a:endParaRPr lang="en-US"/>
        </a:p>
      </dgm:t>
    </dgm:pt>
    <dgm:pt modelId="{6F6F5B84-F0FD-45A9-BC26-051FC8B0B94E}" type="sibTrans" cxnId="{A8C01856-AD51-4B89-8752-FE54D1A483B8}">
      <dgm:prSet/>
      <dgm:spPr/>
      <dgm:t>
        <a:bodyPr/>
        <a:lstStyle/>
        <a:p>
          <a:endParaRPr lang="en-US"/>
        </a:p>
      </dgm:t>
    </dgm:pt>
    <dgm:pt modelId="{B8DF4043-4758-4910-A749-9834430668C0}">
      <dgm:prSet/>
      <dgm:spPr/>
      <dgm:t>
        <a:bodyPr/>
        <a:lstStyle/>
        <a:p>
          <a:endParaRPr lang="en-US"/>
        </a:p>
      </dgm:t>
    </dgm:pt>
    <dgm:pt modelId="{737B3171-DD5D-4173-9162-421B0441E534}" type="parTrans" cxnId="{8E24C0A1-C33D-493D-9319-BBA7B63B5BC9}">
      <dgm:prSet/>
      <dgm:spPr/>
      <dgm:t>
        <a:bodyPr/>
        <a:lstStyle/>
        <a:p>
          <a:endParaRPr lang="en-US"/>
        </a:p>
      </dgm:t>
    </dgm:pt>
    <dgm:pt modelId="{7CAC1ED6-1476-4724-BC6F-44FA3416CAA5}" type="sibTrans" cxnId="{8E24C0A1-C33D-493D-9319-BBA7B63B5BC9}">
      <dgm:prSet/>
      <dgm:spPr/>
      <dgm:t>
        <a:bodyPr/>
        <a:lstStyle/>
        <a:p>
          <a:endParaRPr lang="en-US"/>
        </a:p>
      </dgm:t>
    </dgm:pt>
    <dgm:pt modelId="{F4609900-D278-4F43-A208-F67CF0C37B43}">
      <dgm:prSet/>
      <dgm:spPr/>
      <dgm:t>
        <a:bodyPr/>
        <a:lstStyle/>
        <a:p>
          <a:endParaRPr lang="en-US"/>
        </a:p>
      </dgm:t>
    </dgm:pt>
    <dgm:pt modelId="{23A05752-6BC9-4CE1-9D22-7C2F36A1828D}" type="parTrans" cxnId="{CB2067CC-60B9-4C1F-82BE-58338FCE1CAC}">
      <dgm:prSet/>
      <dgm:spPr/>
      <dgm:t>
        <a:bodyPr/>
        <a:lstStyle/>
        <a:p>
          <a:endParaRPr lang="en-US"/>
        </a:p>
      </dgm:t>
    </dgm:pt>
    <dgm:pt modelId="{EA90DAE9-B4F7-4737-9355-44EE63436A54}" type="sibTrans" cxnId="{CB2067CC-60B9-4C1F-82BE-58338FCE1CAC}">
      <dgm:prSet/>
      <dgm:spPr/>
      <dgm:t>
        <a:bodyPr/>
        <a:lstStyle/>
        <a:p>
          <a:endParaRPr lang="en-US"/>
        </a:p>
      </dgm:t>
    </dgm:pt>
    <dgm:pt modelId="{3927A380-3DA0-4159-91EA-9504A582793E}">
      <dgm:prSet/>
      <dgm:spPr/>
      <dgm:t>
        <a:bodyPr/>
        <a:lstStyle/>
        <a:p>
          <a:endParaRPr lang="en-US"/>
        </a:p>
      </dgm:t>
    </dgm:pt>
    <dgm:pt modelId="{80F20736-E06B-496C-8790-30C43E8AF734}" type="parTrans" cxnId="{BC5AC9AE-B3B4-4DC6-9C2F-795F4E4B720B}">
      <dgm:prSet/>
      <dgm:spPr/>
      <dgm:t>
        <a:bodyPr/>
        <a:lstStyle/>
        <a:p>
          <a:endParaRPr lang="en-US"/>
        </a:p>
      </dgm:t>
    </dgm:pt>
    <dgm:pt modelId="{77A0A62E-A129-4BB1-999D-D0086E028F81}" type="sibTrans" cxnId="{BC5AC9AE-B3B4-4DC6-9C2F-795F4E4B720B}">
      <dgm:prSet/>
      <dgm:spPr/>
      <dgm:t>
        <a:bodyPr/>
        <a:lstStyle/>
        <a:p>
          <a:endParaRPr lang="en-US"/>
        </a:p>
      </dgm:t>
    </dgm:pt>
    <dgm:pt modelId="{4C75A6C9-073B-473B-9F0A-BDEF4F1181B9}">
      <dgm:prSet/>
      <dgm:spPr/>
      <dgm:t>
        <a:bodyPr/>
        <a:lstStyle/>
        <a:p>
          <a:endParaRPr lang="en-US"/>
        </a:p>
      </dgm:t>
    </dgm:pt>
    <dgm:pt modelId="{C5F91EB0-6424-429E-BEFC-A0398319BA6A}" type="parTrans" cxnId="{C7874EF7-C8A3-41CD-B4AD-97E5966D5FFE}">
      <dgm:prSet/>
      <dgm:spPr/>
      <dgm:t>
        <a:bodyPr/>
        <a:lstStyle/>
        <a:p>
          <a:endParaRPr lang="en-US"/>
        </a:p>
      </dgm:t>
    </dgm:pt>
    <dgm:pt modelId="{3F1D46E6-4262-484F-9E17-4490CA76FFCC}" type="sibTrans" cxnId="{C7874EF7-C8A3-41CD-B4AD-97E5966D5FFE}">
      <dgm:prSet/>
      <dgm:spPr/>
      <dgm:t>
        <a:bodyPr/>
        <a:lstStyle/>
        <a:p>
          <a:endParaRPr lang="en-US"/>
        </a:p>
      </dgm:t>
    </dgm:pt>
    <dgm:pt modelId="{B0F5A92A-B204-4DEC-9882-BDB93CBAC70B}" type="pres">
      <dgm:prSet presAssocID="{573C2BA8-9A0B-4863-82C5-3E9E33D792DD}" presName="Name0" presStyleCnt="0">
        <dgm:presLayoutVars>
          <dgm:chMax val="2"/>
          <dgm:chPref val="2"/>
          <dgm:animLvl val="lvl"/>
        </dgm:presLayoutVars>
      </dgm:prSet>
      <dgm:spPr/>
      <dgm:t>
        <a:bodyPr/>
        <a:lstStyle/>
        <a:p>
          <a:endParaRPr lang="en-US"/>
        </a:p>
      </dgm:t>
    </dgm:pt>
    <dgm:pt modelId="{904B3CD4-0AC6-42D5-9E2B-CCC6D58ABC1C}" type="pres">
      <dgm:prSet presAssocID="{573C2BA8-9A0B-4863-82C5-3E9E33D792DD}" presName="LeftText" presStyleLbl="revTx" presStyleIdx="0" presStyleCnt="0">
        <dgm:presLayoutVars>
          <dgm:bulletEnabled val="1"/>
        </dgm:presLayoutVars>
      </dgm:prSet>
      <dgm:spPr/>
      <dgm:t>
        <a:bodyPr/>
        <a:lstStyle/>
        <a:p>
          <a:endParaRPr lang="en-US"/>
        </a:p>
      </dgm:t>
    </dgm:pt>
    <dgm:pt modelId="{BF4EFA53-DC1B-4BD4-AD0F-900F46F50927}" type="pres">
      <dgm:prSet presAssocID="{573C2BA8-9A0B-4863-82C5-3E9E33D792DD}" presName="LeftNode" presStyleLbl="bgImgPlace1" presStyleIdx="0" presStyleCnt="2" custScaleX="179073" custScaleY="133493" custLinFactNeighborX="-74169" custLinFactNeighborY="5131">
        <dgm:presLayoutVars>
          <dgm:chMax val="2"/>
          <dgm:chPref val="2"/>
        </dgm:presLayoutVars>
      </dgm:prSet>
      <dgm:spPr/>
      <dgm:t>
        <a:bodyPr/>
        <a:lstStyle/>
        <a:p>
          <a:endParaRPr lang="en-US"/>
        </a:p>
      </dgm:t>
    </dgm:pt>
    <dgm:pt modelId="{C3B638C1-CD30-43BC-827B-13DADB6154B9}" type="pres">
      <dgm:prSet presAssocID="{573C2BA8-9A0B-4863-82C5-3E9E33D792DD}" presName="RightText" presStyleLbl="revTx" presStyleIdx="0" presStyleCnt="0">
        <dgm:presLayoutVars>
          <dgm:bulletEnabled val="1"/>
        </dgm:presLayoutVars>
      </dgm:prSet>
      <dgm:spPr/>
      <dgm:t>
        <a:bodyPr/>
        <a:lstStyle/>
        <a:p>
          <a:endParaRPr lang="en-US"/>
        </a:p>
      </dgm:t>
    </dgm:pt>
    <dgm:pt modelId="{0EA46E0B-5636-4DC7-85F9-1C91FBC11A75}" type="pres">
      <dgm:prSet presAssocID="{573C2BA8-9A0B-4863-82C5-3E9E33D792DD}" presName="RightNode" presStyleLbl="bgImgPlace1" presStyleIdx="1" presStyleCnt="2" custScaleX="193647" custScaleY="132637" custLinFactNeighborX="89612" custLinFactNeighborY="-7883">
        <dgm:presLayoutVars>
          <dgm:chMax val="0"/>
          <dgm:chPref val="0"/>
        </dgm:presLayoutVars>
      </dgm:prSet>
      <dgm:spPr/>
      <dgm:t>
        <a:bodyPr/>
        <a:lstStyle/>
        <a:p>
          <a:endParaRPr lang="en-US"/>
        </a:p>
      </dgm:t>
    </dgm:pt>
    <dgm:pt modelId="{394340CF-9396-4668-A7B2-680EA6367A72}" type="pres">
      <dgm:prSet presAssocID="{573C2BA8-9A0B-4863-82C5-3E9E33D792DD}" presName="TopArrow" presStyleLbl="node1" presStyleIdx="0" presStyleCnt="2"/>
      <dgm:spPr/>
    </dgm:pt>
    <dgm:pt modelId="{D54B6FD9-2444-4F5F-9334-8D1C56E00F42}" type="pres">
      <dgm:prSet presAssocID="{573C2BA8-9A0B-4863-82C5-3E9E33D792DD}" presName="BottomArrow" presStyleLbl="node1" presStyleIdx="1" presStyleCnt="2"/>
      <dgm:spPr/>
    </dgm:pt>
  </dgm:ptLst>
  <dgm:cxnLst>
    <dgm:cxn modelId="{4D591075-B59E-4850-B1DC-E85B7E20513F}" type="presOf" srcId="{1E6CB80B-DE96-4527-8D24-98D78D4A0A3D}" destId="{C3B638C1-CD30-43BC-827B-13DADB6154B9}" srcOrd="0" destOrd="0" presId="urn:microsoft.com/office/officeart/2009/layout/ReverseList"/>
    <dgm:cxn modelId="{A8C01856-AD51-4B89-8752-FE54D1A483B8}" srcId="{573C2BA8-9A0B-4863-82C5-3E9E33D792DD}" destId="{1E6CB80B-DE96-4527-8D24-98D78D4A0A3D}" srcOrd="1" destOrd="0" parTransId="{AA2D007A-102A-457B-AB6C-0AF5641C7218}" sibTransId="{6F6F5B84-F0FD-45A9-BC26-051FC8B0B94E}"/>
    <dgm:cxn modelId="{1AF0D9AB-34A9-48A2-8C32-80CA76979634}" type="presOf" srcId="{53F6E6DC-F98F-4C17-BB2A-DCE5A605DE66}" destId="{BF4EFA53-DC1B-4BD4-AD0F-900F46F50927}" srcOrd="1" destOrd="0" presId="urn:microsoft.com/office/officeart/2009/layout/ReverseList"/>
    <dgm:cxn modelId="{8E24C0A1-C33D-493D-9319-BBA7B63B5BC9}" srcId="{573C2BA8-9A0B-4863-82C5-3E9E33D792DD}" destId="{B8DF4043-4758-4910-A749-9834430668C0}" srcOrd="2" destOrd="0" parTransId="{737B3171-DD5D-4173-9162-421B0441E534}" sibTransId="{7CAC1ED6-1476-4724-BC6F-44FA3416CAA5}"/>
    <dgm:cxn modelId="{439ABC37-5107-47FF-8C40-B581EF8070B2}" type="presOf" srcId="{1E6CB80B-DE96-4527-8D24-98D78D4A0A3D}" destId="{0EA46E0B-5636-4DC7-85F9-1C91FBC11A75}" srcOrd="1" destOrd="0" presId="urn:microsoft.com/office/officeart/2009/layout/ReverseList"/>
    <dgm:cxn modelId="{5D3CD871-43B9-4155-B6D3-8C5608FB17EF}" srcId="{573C2BA8-9A0B-4863-82C5-3E9E33D792DD}" destId="{53F6E6DC-F98F-4C17-BB2A-DCE5A605DE66}" srcOrd="0" destOrd="0" parTransId="{9467D9F2-FA1A-4F40-B9D3-8F2103CB723B}" sibTransId="{77C1D1DB-29C6-4808-9BCE-3FA285439B09}"/>
    <dgm:cxn modelId="{4A932A57-6346-4033-A0F3-B943277DBD47}" type="presOf" srcId="{53F6E6DC-F98F-4C17-BB2A-DCE5A605DE66}" destId="{904B3CD4-0AC6-42D5-9E2B-CCC6D58ABC1C}" srcOrd="0" destOrd="0" presId="urn:microsoft.com/office/officeart/2009/layout/ReverseList"/>
    <dgm:cxn modelId="{BC5AC9AE-B3B4-4DC6-9C2F-795F4E4B720B}" srcId="{573C2BA8-9A0B-4863-82C5-3E9E33D792DD}" destId="{3927A380-3DA0-4159-91EA-9504A582793E}" srcOrd="4" destOrd="0" parTransId="{80F20736-E06B-496C-8790-30C43E8AF734}" sibTransId="{77A0A62E-A129-4BB1-999D-D0086E028F81}"/>
    <dgm:cxn modelId="{3092B123-A2E1-4B5B-BF4B-57CD55681692}" type="presOf" srcId="{573C2BA8-9A0B-4863-82C5-3E9E33D792DD}" destId="{B0F5A92A-B204-4DEC-9882-BDB93CBAC70B}" srcOrd="0" destOrd="0" presId="urn:microsoft.com/office/officeart/2009/layout/ReverseList"/>
    <dgm:cxn modelId="{C7874EF7-C8A3-41CD-B4AD-97E5966D5FFE}" srcId="{573C2BA8-9A0B-4863-82C5-3E9E33D792DD}" destId="{4C75A6C9-073B-473B-9F0A-BDEF4F1181B9}" srcOrd="5" destOrd="0" parTransId="{C5F91EB0-6424-429E-BEFC-A0398319BA6A}" sibTransId="{3F1D46E6-4262-484F-9E17-4490CA76FFCC}"/>
    <dgm:cxn modelId="{CB2067CC-60B9-4C1F-82BE-58338FCE1CAC}" srcId="{573C2BA8-9A0B-4863-82C5-3E9E33D792DD}" destId="{F4609900-D278-4F43-A208-F67CF0C37B43}" srcOrd="3" destOrd="0" parTransId="{23A05752-6BC9-4CE1-9D22-7C2F36A1828D}" sibTransId="{EA90DAE9-B4F7-4737-9355-44EE63436A54}"/>
    <dgm:cxn modelId="{767DC4E1-334D-4151-894A-4F84F3FDA2EE}" type="presParOf" srcId="{B0F5A92A-B204-4DEC-9882-BDB93CBAC70B}" destId="{904B3CD4-0AC6-42D5-9E2B-CCC6D58ABC1C}" srcOrd="0" destOrd="0" presId="urn:microsoft.com/office/officeart/2009/layout/ReverseList"/>
    <dgm:cxn modelId="{9418F3D1-E610-4CE0-972F-3FE835C924E8}" type="presParOf" srcId="{B0F5A92A-B204-4DEC-9882-BDB93CBAC70B}" destId="{BF4EFA53-DC1B-4BD4-AD0F-900F46F50927}" srcOrd="1" destOrd="0" presId="urn:microsoft.com/office/officeart/2009/layout/ReverseList"/>
    <dgm:cxn modelId="{93A6EDA4-005C-4488-A5DD-B45FA1D87C7F}" type="presParOf" srcId="{B0F5A92A-B204-4DEC-9882-BDB93CBAC70B}" destId="{C3B638C1-CD30-43BC-827B-13DADB6154B9}" srcOrd="2" destOrd="0" presId="urn:microsoft.com/office/officeart/2009/layout/ReverseList"/>
    <dgm:cxn modelId="{0F7AFC1C-5C44-4281-BDD0-8267CBA53B06}" type="presParOf" srcId="{B0F5A92A-B204-4DEC-9882-BDB93CBAC70B}" destId="{0EA46E0B-5636-4DC7-85F9-1C91FBC11A75}" srcOrd="3" destOrd="0" presId="urn:microsoft.com/office/officeart/2009/layout/ReverseList"/>
    <dgm:cxn modelId="{853A3108-E44F-4EA1-817B-19EA65531C6F}" type="presParOf" srcId="{B0F5A92A-B204-4DEC-9882-BDB93CBAC70B}" destId="{394340CF-9396-4668-A7B2-680EA6367A72}" srcOrd="4" destOrd="0" presId="urn:microsoft.com/office/officeart/2009/layout/ReverseList"/>
    <dgm:cxn modelId="{270A75AF-C20B-4B98-A924-37C4FD8EF63C}" type="presParOf" srcId="{B0F5A92A-B204-4DEC-9882-BDB93CBAC70B}" destId="{D54B6FD9-2444-4F5F-9334-8D1C56E00F42}" srcOrd="5" destOrd="0" presId="urn:microsoft.com/office/officeart/2009/layout/Reverse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2D7A8967-462B-444E-BF2A-6F324B68E530}" type="doc">
      <dgm:prSet loTypeId="urn:microsoft.com/office/officeart/2005/8/layout/hProcess7" loCatId="list" qsTypeId="urn:microsoft.com/office/officeart/2005/8/quickstyle/3d2" qsCatId="3D" csTypeId="urn:microsoft.com/office/officeart/2005/8/colors/accent0_3" csCatId="mainScheme" phldr="1"/>
      <dgm:spPr/>
      <dgm:t>
        <a:bodyPr/>
        <a:lstStyle/>
        <a:p>
          <a:endParaRPr lang="en-US"/>
        </a:p>
      </dgm:t>
    </dgm:pt>
    <dgm:pt modelId="{88B5633A-7243-46A2-B190-68D8A7704A3F}">
      <dgm:prSet phldrT="[Text]" phldr="1" custT="1"/>
      <dgm:spPr/>
      <dgm:t>
        <a:bodyPr/>
        <a:lstStyle/>
        <a:p>
          <a:pPr>
            <a:lnSpc>
              <a:spcPct val="100000"/>
            </a:lnSpc>
          </a:pPr>
          <a:endParaRPr lang="en-US" sz="2200">
            <a:latin typeface="Arial" panose="020B0604020202020204" pitchFamily="34" charset="0"/>
            <a:cs typeface="Arial" panose="020B0604020202020204" pitchFamily="34" charset="0"/>
          </a:endParaRPr>
        </a:p>
      </dgm:t>
    </dgm:pt>
    <dgm:pt modelId="{0C5E1A59-D7A1-4E54-A041-80F571C6C786}" type="parTrans" cxnId="{6BAD55E3-F90C-475C-81E5-B6B63FC26028}">
      <dgm:prSet/>
      <dgm:spPr/>
      <dgm:t>
        <a:bodyPr/>
        <a:lstStyle/>
        <a:p>
          <a:pPr>
            <a:lnSpc>
              <a:spcPct val="100000"/>
            </a:lnSpc>
          </a:pPr>
          <a:endParaRPr lang="en-US" sz="2200">
            <a:latin typeface="Arial" panose="020B0604020202020204" pitchFamily="34" charset="0"/>
            <a:cs typeface="Arial" panose="020B0604020202020204" pitchFamily="34" charset="0"/>
          </a:endParaRPr>
        </a:p>
      </dgm:t>
    </dgm:pt>
    <dgm:pt modelId="{59976025-E3E4-4B9A-BD1E-FBC4EE082CDD}" type="sibTrans" cxnId="{6BAD55E3-F90C-475C-81E5-B6B63FC26028}">
      <dgm:prSet/>
      <dgm:spPr/>
      <dgm:t>
        <a:bodyPr/>
        <a:lstStyle/>
        <a:p>
          <a:pPr>
            <a:lnSpc>
              <a:spcPct val="100000"/>
            </a:lnSpc>
          </a:pPr>
          <a:endParaRPr lang="en-US" sz="2200">
            <a:latin typeface="Arial" panose="020B0604020202020204" pitchFamily="34" charset="0"/>
            <a:cs typeface="Arial" panose="020B0604020202020204" pitchFamily="34" charset="0"/>
          </a:endParaRPr>
        </a:p>
      </dgm:t>
    </dgm:pt>
    <dgm:pt modelId="{69FA028D-A65F-4C81-B1C0-28879E277C02}">
      <dgm:prSet phldrT="[Text]" custT="1"/>
      <dgm:spPr/>
      <dgm:t>
        <a:bodyPr/>
        <a:lstStyle/>
        <a:p>
          <a:pPr>
            <a:lnSpc>
              <a:spcPct val="100000"/>
            </a:lnSpc>
          </a:pPr>
          <a:endParaRPr lang="en-GB" sz="2200" dirty="0" smtClean="0">
            <a:latin typeface="Arial" panose="020B0604020202020204" pitchFamily="34" charset="0"/>
            <a:cs typeface="Arial" panose="020B0604020202020204" pitchFamily="34" charset="0"/>
          </a:endParaRPr>
        </a:p>
        <a:p>
          <a:pPr>
            <a:lnSpc>
              <a:spcPct val="100000"/>
            </a:lnSpc>
          </a:pPr>
          <a:endParaRPr lang="en-GB" sz="2200" dirty="0" smtClean="0">
            <a:latin typeface="Arial" panose="020B0604020202020204" pitchFamily="34" charset="0"/>
            <a:cs typeface="Arial" panose="020B0604020202020204" pitchFamily="34" charset="0"/>
          </a:endParaRPr>
        </a:p>
        <a:p>
          <a:pPr>
            <a:lnSpc>
              <a:spcPct val="100000"/>
            </a:lnSpc>
          </a:pPr>
          <a:endParaRPr lang="en-GB" sz="2200" dirty="0" smtClean="0">
            <a:latin typeface="Arial" panose="020B0604020202020204" pitchFamily="34" charset="0"/>
            <a:cs typeface="Arial" panose="020B0604020202020204" pitchFamily="34" charset="0"/>
          </a:endParaRPr>
        </a:p>
        <a:p>
          <a:pPr>
            <a:lnSpc>
              <a:spcPct val="100000"/>
            </a:lnSpc>
          </a:pPr>
          <a:r>
            <a:rPr lang="en-GB" sz="2200" dirty="0" smtClean="0">
              <a:latin typeface="Arial" panose="020B0604020202020204" pitchFamily="34" charset="0"/>
              <a:cs typeface="Arial" panose="020B0604020202020204" pitchFamily="34" charset="0"/>
            </a:rPr>
            <a:t>Regular Skills </a:t>
          </a:r>
          <a:r>
            <a:rPr lang="en-GB" sz="2200" dirty="0" smtClean="0">
              <a:latin typeface="Arial" panose="020B0604020202020204" pitchFamily="34" charset="0"/>
              <a:cs typeface="Arial" panose="020B0604020202020204" pitchFamily="34" charset="0"/>
            </a:rPr>
            <a:t>Gaps Analysis in the tourism sector (Private /</a:t>
          </a:r>
          <a:r>
            <a:rPr lang="en-GB" sz="2200" dirty="0" smtClean="0">
              <a:latin typeface="Arial" panose="020B0604020202020204" pitchFamily="34" charset="0"/>
              <a:cs typeface="Arial" panose="020B0604020202020204" pitchFamily="34" charset="0"/>
            </a:rPr>
            <a:t>Public)</a:t>
          </a:r>
          <a:endParaRPr lang="en-US" sz="2200" dirty="0">
            <a:latin typeface="Arial" panose="020B0604020202020204" pitchFamily="34" charset="0"/>
            <a:cs typeface="Arial" panose="020B0604020202020204" pitchFamily="34" charset="0"/>
          </a:endParaRPr>
        </a:p>
      </dgm:t>
    </dgm:pt>
    <dgm:pt modelId="{D067EC12-3655-47F7-80AF-806916628CF8}" type="parTrans" cxnId="{BC98294C-9824-40AE-A83E-E56FFF69B32F}">
      <dgm:prSet/>
      <dgm:spPr/>
      <dgm:t>
        <a:bodyPr/>
        <a:lstStyle/>
        <a:p>
          <a:pPr>
            <a:lnSpc>
              <a:spcPct val="100000"/>
            </a:lnSpc>
          </a:pPr>
          <a:endParaRPr lang="en-US" sz="2200">
            <a:latin typeface="Arial" panose="020B0604020202020204" pitchFamily="34" charset="0"/>
            <a:cs typeface="Arial" panose="020B0604020202020204" pitchFamily="34" charset="0"/>
          </a:endParaRPr>
        </a:p>
      </dgm:t>
    </dgm:pt>
    <dgm:pt modelId="{514CFD95-9517-49FC-8B28-3A82E3972D67}" type="sibTrans" cxnId="{BC98294C-9824-40AE-A83E-E56FFF69B32F}">
      <dgm:prSet/>
      <dgm:spPr/>
      <dgm:t>
        <a:bodyPr/>
        <a:lstStyle/>
        <a:p>
          <a:pPr>
            <a:lnSpc>
              <a:spcPct val="100000"/>
            </a:lnSpc>
          </a:pPr>
          <a:endParaRPr lang="en-US" sz="2200">
            <a:latin typeface="Arial" panose="020B0604020202020204" pitchFamily="34" charset="0"/>
            <a:cs typeface="Arial" panose="020B0604020202020204" pitchFamily="34" charset="0"/>
          </a:endParaRPr>
        </a:p>
      </dgm:t>
    </dgm:pt>
    <dgm:pt modelId="{926DCBAC-EEAC-49AD-B33F-616E0FDE37F1}">
      <dgm:prSet phldrT="[Text]" phldr="1" custT="1"/>
      <dgm:spPr/>
      <dgm:t>
        <a:bodyPr/>
        <a:lstStyle/>
        <a:p>
          <a:pPr>
            <a:lnSpc>
              <a:spcPct val="100000"/>
            </a:lnSpc>
          </a:pPr>
          <a:endParaRPr lang="en-US" sz="2200" dirty="0">
            <a:latin typeface="Arial" panose="020B0604020202020204" pitchFamily="34" charset="0"/>
            <a:cs typeface="Arial" panose="020B0604020202020204" pitchFamily="34" charset="0"/>
          </a:endParaRPr>
        </a:p>
      </dgm:t>
    </dgm:pt>
    <dgm:pt modelId="{05AB0F0B-08DC-4A1B-BE2A-8D642607AD9F}" type="parTrans" cxnId="{1802DAAC-A650-4DA7-9341-F55B6585A3B9}">
      <dgm:prSet/>
      <dgm:spPr/>
      <dgm:t>
        <a:bodyPr/>
        <a:lstStyle/>
        <a:p>
          <a:pPr>
            <a:lnSpc>
              <a:spcPct val="100000"/>
            </a:lnSpc>
          </a:pPr>
          <a:endParaRPr lang="en-US" sz="2200">
            <a:latin typeface="Arial" panose="020B0604020202020204" pitchFamily="34" charset="0"/>
            <a:cs typeface="Arial" panose="020B0604020202020204" pitchFamily="34" charset="0"/>
          </a:endParaRPr>
        </a:p>
      </dgm:t>
    </dgm:pt>
    <dgm:pt modelId="{3AE4F5CD-B290-42BB-8A74-0BE4ACBC0775}" type="sibTrans" cxnId="{1802DAAC-A650-4DA7-9341-F55B6585A3B9}">
      <dgm:prSet/>
      <dgm:spPr/>
      <dgm:t>
        <a:bodyPr/>
        <a:lstStyle/>
        <a:p>
          <a:pPr>
            <a:lnSpc>
              <a:spcPct val="100000"/>
            </a:lnSpc>
          </a:pPr>
          <a:endParaRPr lang="en-US" sz="2200">
            <a:latin typeface="Arial" panose="020B0604020202020204" pitchFamily="34" charset="0"/>
            <a:cs typeface="Arial" panose="020B0604020202020204" pitchFamily="34" charset="0"/>
          </a:endParaRPr>
        </a:p>
      </dgm:t>
    </dgm:pt>
    <dgm:pt modelId="{6E059492-6E73-48DF-8AE8-1760080B88BE}">
      <dgm:prSet phldrT="[Text]" custT="1"/>
      <dgm:spPr/>
      <dgm:t>
        <a:bodyPr/>
        <a:lstStyle/>
        <a:p>
          <a:pPr>
            <a:lnSpc>
              <a:spcPct val="100000"/>
            </a:lnSpc>
          </a:pPr>
          <a:r>
            <a:rPr lang="en-GB" sz="2200" dirty="0" smtClean="0">
              <a:latin typeface="Arial" panose="020B0604020202020204" pitchFamily="34" charset="0"/>
              <a:cs typeface="Arial" panose="020B0604020202020204" pitchFamily="34" charset="0"/>
            </a:rPr>
            <a:t>Re-engineer the Hotel </a:t>
          </a:r>
          <a:r>
            <a:rPr lang="en-GB" sz="2200" dirty="0" smtClean="0">
              <a:latin typeface="Arial" panose="020B0604020202020204" pitchFamily="34" charset="0"/>
              <a:cs typeface="Arial" panose="020B0604020202020204" pitchFamily="34" charset="0"/>
            </a:rPr>
            <a:t>Training School </a:t>
          </a:r>
          <a:r>
            <a:rPr lang="en-GB" sz="2200" dirty="0" smtClean="0">
              <a:latin typeface="Arial" panose="020B0604020202020204" pitchFamily="34" charset="0"/>
              <a:cs typeface="Arial" panose="020B0604020202020204" pitchFamily="34" charset="0"/>
            </a:rPr>
            <a:t> </a:t>
          </a:r>
        </a:p>
        <a:p>
          <a:pPr>
            <a:lnSpc>
              <a:spcPct val="100000"/>
            </a:lnSpc>
          </a:pPr>
          <a:r>
            <a:rPr lang="en-GB" sz="2200" dirty="0" smtClean="0">
              <a:latin typeface="Arial" panose="020B0604020202020204" pitchFamily="34" charset="0"/>
              <a:cs typeface="Arial" panose="020B0604020202020204" pitchFamily="34" charset="0"/>
            </a:rPr>
            <a:t>- </a:t>
          </a:r>
          <a:r>
            <a:rPr lang="en-GB" sz="2200" dirty="0" err="1" smtClean="0">
              <a:latin typeface="Arial" panose="020B0604020202020204" pitchFamily="34" charset="0"/>
              <a:cs typeface="Arial" panose="020B0604020202020204" pitchFamily="34" charset="0"/>
            </a:rPr>
            <a:t>equipments</a:t>
          </a:r>
          <a:endParaRPr lang="en-GB" sz="2200" dirty="0" smtClean="0">
            <a:latin typeface="Arial" panose="020B0604020202020204" pitchFamily="34" charset="0"/>
            <a:cs typeface="Arial" panose="020B0604020202020204" pitchFamily="34" charset="0"/>
          </a:endParaRPr>
        </a:p>
        <a:p>
          <a:pPr>
            <a:lnSpc>
              <a:spcPct val="100000"/>
            </a:lnSpc>
          </a:pPr>
          <a:r>
            <a:rPr lang="en-GB" sz="2200" dirty="0" smtClean="0">
              <a:latin typeface="Arial" panose="020B0604020202020204" pitchFamily="34" charset="0"/>
              <a:cs typeface="Arial" panose="020B0604020202020204" pitchFamily="34" charset="0"/>
            </a:rPr>
            <a:t>-  </a:t>
          </a:r>
          <a:r>
            <a:rPr lang="en-GB" sz="2200" dirty="0" smtClean="0">
              <a:latin typeface="Arial" panose="020B0604020202020204" pitchFamily="34" charset="0"/>
              <a:cs typeface="Arial" panose="020B0604020202020204" pitchFamily="34" charset="0"/>
            </a:rPr>
            <a:t>Practicuum in hotels as part of training</a:t>
          </a:r>
          <a:r>
            <a:rPr lang="en-GB" sz="2200" dirty="0" smtClean="0">
              <a:latin typeface="Arial" panose="020B0604020202020204" pitchFamily="34" charset="0"/>
              <a:cs typeface="Arial" panose="020B0604020202020204" pitchFamily="34" charset="0"/>
            </a:rPr>
            <a:t>.</a:t>
          </a:r>
        </a:p>
        <a:p>
          <a:pPr>
            <a:lnSpc>
              <a:spcPct val="100000"/>
            </a:lnSpc>
          </a:pPr>
          <a:r>
            <a:rPr lang="en-GB" sz="2200" dirty="0" smtClean="0">
              <a:latin typeface="Arial" panose="020B0604020202020204" pitchFamily="34" charset="0"/>
              <a:cs typeface="Arial" panose="020B0604020202020204" pitchFamily="34" charset="0"/>
            </a:rPr>
            <a:t>- Managed by international School </a:t>
          </a:r>
          <a:endParaRPr lang="en-GB" sz="2200" dirty="0" smtClean="0">
            <a:latin typeface="Arial" panose="020B0604020202020204" pitchFamily="34" charset="0"/>
            <a:cs typeface="Arial" panose="020B0604020202020204" pitchFamily="34" charset="0"/>
          </a:endParaRPr>
        </a:p>
      </dgm:t>
    </dgm:pt>
    <dgm:pt modelId="{848FF466-A99F-4FD6-8DC0-6CA4C77AC84F}" type="parTrans" cxnId="{66F716CD-EB83-4115-8682-3F0A52ACDEDB}">
      <dgm:prSet/>
      <dgm:spPr/>
      <dgm:t>
        <a:bodyPr/>
        <a:lstStyle/>
        <a:p>
          <a:pPr>
            <a:lnSpc>
              <a:spcPct val="100000"/>
            </a:lnSpc>
          </a:pPr>
          <a:endParaRPr lang="en-US" sz="2200">
            <a:latin typeface="Arial" panose="020B0604020202020204" pitchFamily="34" charset="0"/>
            <a:cs typeface="Arial" panose="020B0604020202020204" pitchFamily="34" charset="0"/>
          </a:endParaRPr>
        </a:p>
      </dgm:t>
    </dgm:pt>
    <dgm:pt modelId="{3ABB0D77-3D93-4A01-A9FF-38D6CFA5CAAD}" type="sibTrans" cxnId="{66F716CD-EB83-4115-8682-3F0A52ACDEDB}">
      <dgm:prSet/>
      <dgm:spPr/>
      <dgm:t>
        <a:bodyPr/>
        <a:lstStyle/>
        <a:p>
          <a:pPr>
            <a:lnSpc>
              <a:spcPct val="100000"/>
            </a:lnSpc>
          </a:pPr>
          <a:endParaRPr lang="en-US" sz="2200">
            <a:latin typeface="Arial" panose="020B0604020202020204" pitchFamily="34" charset="0"/>
            <a:cs typeface="Arial" panose="020B0604020202020204" pitchFamily="34" charset="0"/>
          </a:endParaRPr>
        </a:p>
      </dgm:t>
    </dgm:pt>
    <dgm:pt modelId="{839E4C9D-3AA0-4D80-8805-907344CAA77A}">
      <dgm:prSet phldrT="[Text]" phldr="1" custT="1"/>
      <dgm:spPr/>
      <dgm:t>
        <a:bodyPr/>
        <a:lstStyle/>
        <a:p>
          <a:pPr>
            <a:lnSpc>
              <a:spcPct val="100000"/>
            </a:lnSpc>
          </a:pPr>
          <a:endParaRPr lang="en-US" sz="2200" dirty="0">
            <a:latin typeface="Arial" panose="020B0604020202020204" pitchFamily="34" charset="0"/>
            <a:cs typeface="Arial" panose="020B0604020202020204" pitchFamily="34" charset="0"/>
          </a:endParaRPr>
        </a:p>
      </dgm:t>
    </dgm:pt>
    <dgm:pt modelId="{50A023CF-32E0-4BAC-99A0-289C13695B35}" type="parTrans" cxnId="{F790E3D2-1BAD-4945-9873-C84107F439BA}">
      <dgm:prSet/>
      <dgm:spPr/>
      <dgm:t>
        <a:bodyPr/>
        <a:lstStyle/>
        <a:p>
          <a:pPr>
            <a:lnSpc>
              <a:spcPct val="100000"/>
            </a:lnSpc>
          </a:pPr>
          <a:endParaRPr lang="en-US" sz="2200">
            <a:latin typeface="Arial" panose="020B0604020202020204" pitchFamily="34" charset="0"/>
            <a:cs typeface="Arial" panose="020B0604020202020204" pitchFamily="34" charset="0"/>
          </a:endParaRPr>
        </a:p>
      </dgm:t>
    </dgm:pt>
    <dgm:pt modelId="{2B64CA06-53DB-4971-BAB6-D893D981FEAD}" type="sibTrans" cxnId="{F790E3D2-1BAD-4945-9873-C84107F439BA}">
      <dgm:prSet/>
      <dgm:spPr/>
      <dgm:t>
        <a:bodyPr/>
        <a:lstStyle/>
        <a:p>
          <a:pPr>
            <a:lnSpc>
              <a:spcPct val="100000"/>
            </a:lnSpc>
          </a:pPr>
          <a:endParaRPr lang="en-US" sz="2200">
            <a:latin typeface="Arial" panose="020B0604020202020204" pitchFamily="34" charset="0"/>
            <a:cs typeface="Arial" panose="020B0604020202020204" pitchFamily="34" charset="0"/>
          </a:endParaRPr>
        </a:p>
      </dgm:t>
    </dgm:pt>
    <dgm:pt modelId="{A0D0FBF0-394B-4C9A-A3EC-C63D926D576A}">
      <dgm:prSet phldrT="[Text]" custT="1"/>
      <dgm:spPr/>
      <dgm:t>
        <a:bodyPr/>
        <a:lstStyle/>
        <a:p>
          <a:pPr>
            <a:lnSpc>
              <a:spcPct val="100000"/>
            </a:lnSpc>
          </a:pPr>
          <a:endParaRPr lang="en-GB" sz="2200" dirty="0" smtClean="0">
            <a:latin typeface="Arial" panose="020B0604020202020204" pitchFamily="34" charset="0"/>
            <a:cs typeface="Arial" panose="020B0604020202020204" pitchFamily="34" charset="0"/>
          </a:endParaRPr>
        </a:p>
        <a:p>
          <a:pPr>
            <a:lnSpc>
              <a:spcPct val="100000"/>
            </a:lnSpc>
          </a:pPr>
          <a:r>
            <a:rPr lang="en-GB" sz="2200" dirty="0" smtClean="0">
              <a:latin typeface="Arial" panose="020B0604020202020204" pitchFamily="34" charset="0"/>
              <a:cs typeface="Arial" panose="020B0604020202020204" pitchFamily="34" charset="0"/>
            </a:rPr>
            <a:t>-Encourage and Invite Renowned International </a:t>
          </a:r>
          <a:r>
            <a:rPr lang="en-GB" sz="2200" dirty="0" smtClean="0">
              <a:latin typeface="Arial" panose="020B0604020202020204" pitchFamily="34" charset="0"/>
              <a:cs typeface="Arial" panose="020B0604020202020204" pitchFamily="34" charset="0"/>
            </a:rPr>
            <a:t>training institute</a:t>
          </a:r>
        </a:p>
        <a:p>
          <a:pPr>
            <a:lnSpc>
              <a:spcPct val="100000"/>
            </a:lnSpc>
          </a:pPr>
          <a:endParaRPr lang="en-US" sz="2200" dirty="0">
            <a:latin typeface="Arial" panose="020B0604020202020204" pitchFamily="34" charset="0"/>
            <a:cs typeface="Arial" panose="020B0604020202020204" pitchFamily="34" charset="0"/>
          </a:endParaRPr>
        </a:p>
      </dgm:t>
    </dgm:pt>
    <dgm:pt modelId="{204AD52B-D048-4838-84B9-F6C0D8EE1475}" type="parTrans" cxnId="{9AA8C6C8-7248-4D10-93EF-0A906DDF8B0E}">
      <dgm:prSet/>
      <dgm:spPr/>
      <dgm:t>
        <a:bodyPr/>
        <a:lstStyle/>
        <a:p>
          <a:pPr>
            <a:lnSpc>
              <a:spcPct val="100000"/>
            </a:lnSpc>
          </a:pPr>
          <a:endParaRPr lang="en-US" sz="2200">
            <a:latin typeface="Arial" panose="020B0604020202020204" pitchFamily="34" charset="0"/>
            <a:cs typeface="Arial" panose="020B0604020202020204" pitchFamily="34" charset="0"/>
          </a:endParaRPr>
        </a:p>
      </dgm:t>
    </dgm:pt>
    <dgm:pt modelId="{DA3443B6-9DC4-4DB0-A184-CF7FC6AE8860}" type="sibTrans" cxnId="{9AA8C6C8-7248-4D10-93EF-0A906DDF8B0E}">
      <dgm:prSet/>
      <dgm:spPr/>
      <dgm:t>
        <a:bodyPr/>
        <a:lstStyle/>
        <a:p>
          <a:pPr>
            <a:lnSpc>
              <a:spcPct val="100000"/>
            </a:lnSpc>
          </a:pPr>
          <a:endParaRPr lang="en-US" sz="2200">
            <a:latin typeface="Arial" panose="020B0604020202020204" pitchFamily="34" charset="0"/>
            <a:cs typeface="Arial" panose="020B0604020202020204" pitchFamily="34" charset="0"/>
          </a:endParaRPr>
        </a:p>
      </dgm:t>
    </dgm:pt>
    <dgm:pt modelId="{2AA7CBF1-EB96-4ECB-AF93-AF94E3F677AE}">
      <dgm:prSet custT="1"/>
      <dgm:spPr/>
      <dgm:t>
        <a:bodyPr/>
        <a:lstStyle/>
        <a:p>
          <a:pPr>
            <a:lnSpc>
              <a:spcPct val="100000"/>
            </a:lnSpc>
          </a:pPr>
          <a:r>
            <a:rPr lang="en-GB" sz="2200" dirty="0" smtClean="0">
              <a:latin typeface="Arial" panose="020B0604020202020204" pitchFamily="34" charset="0"/>
              <a:cs typeface="Arial" panose="020B0604020202020204" pitchFamily="34" charset="0"/>
            </a:rPr>
            <a:t>-Encourage </a:t>
          </a:r>
          <a:r>
            <a:rPr lang="en-GB" sz="2200" dirty="0" smtClean="0">
              <a:latin typeface="Arial" panose="020B0604020202020204" pitchFamily="34" charset="0"/>
              <a:cs typeface="Arial" panose="020B0604020202020204" pitchFamily="34" charset="0"/>
            </a:rPr>
            <a:t>Hotel </a:t>
          </a:r>
          <a:r>
            <a:rPr lang="en-GB" sz="2200" dirty="0" smtClean="0">
              <a:latin typeface="Arial" panose="020B0604020202020204" pitchFamily="34" charset="0"/>
              <a:cs typeface="Arial" panose="020B0604020202020204" pitchFamily="34" charset="0"/>
            </a:rPr>
            <a:t>Academies (With the right incentives)</a:t>
          </a:r>
          <a:endParaRPr lang="en-GB" sz="2200" dirty="0" smtClean="0">
            <a:latin typeface="Arial" panose="020B0604020202020204" pitchFamily="34" charset="0"/>
            <a:cs typeface="Arial" panose="020B0604020202020204" pitchFamily="34" charset="0"/>
          </a:endParaRPr>
        </a:p>
        <a:p>
          <a:pPr>
            <a:lnSpc>
              <a:spcPct val="100000"/>
            </a:lnSpc>
          </a:pPr>
          <a:endParaRPr lang="en-GB" sz="2200" dirty="0">
            <a:latin typeface="Arial" panose="020B0604020202020204" pitchFamily="34" charset="0"/>
            <a:cs typeface="Arial" panose="020B0604020202020204" pitchFamily="34" charset="0"/>
          </a:endParaRPr>
        </a:p>
      </dgm:t>
    </dgm:pt>
    <dgm:pt modelId="{A059D504-5B38-45A3-A07A-E7941EAC7E40}" type="parTrans" cxnId="{142B5AEB-F475-4A3A-8430-A70167CC48EE}">
      <dgm:prSet/>
      <dgm:spPr/>
      <dgm:t>
        <a:bodyPr/>
        <a:lstStyle/>
        <a:p>
          <a:pPr>
            <a:lnSpc>
              <a:spcPct val="100000"/>
            </a:lnSpc>
          </a:pPr>
          <a:endParaRPr lang="en-US" sz="2200">
            <a:latin typeface="Arial" panose="020B0604020202020204" pitchFamily="34" charset="0"/>
            <a:cs typeface="Arial" panose="020B0604020202020204" pitchFamily="34" charset="0"/>
          </a:endParaRPr>
        </a:p>
      </dgm:t>
    </dgm:pt>
    <dgm:pt modelId="{1FD2F82A-1788-44D7-A64F-45F4F0E181D6}" type="sibTrans" cxnId="{142B5AEB-F475-4A3A-8430-A70167CC48EE}">
      <dgm:prSet/>
      <dgm:spPr/>
      <dgm:t>
        <a:bodyPr/>
        <a:lstStyle/>
        <a:p>
          <a:pPr>
            <a:lnSpc>
              <a:spcPct val="100000"/>
            </a:lnSpc>
          </a:pPr>
          <a:endParaRPr lang="en-US" sz="2200">
            <a:latin typeface="Arial" panose="020B0604020202020204" pitchFamily="34" charset="0"/>
            <a:cs typeface="Arial" panose="020B0604020202020204" pitchFamily="34" charset="0"/>
          </a:endParaRPr>
        </a:p>
      </dgm:t>
    </dgm:pt>
    <dgm:pt modelId="{BE0DF79B-AEF7-4C5B-8B71-E045856EAF11}">
      <dgm:prSet custT="1"/>
      <dgm:spPr/>
      <dgm:t>
        <a:bodyPr/>
        <a:lstStyle/>
        <a:p>
          <a:pPr>
            <a:lnSpc>
              <a:spcPct val="100000"/>
            </a:lnSpc>
          </a:pPr>
          <a:r>
            <a:rPr lang="en-GB" sz="2200" dirty="0" smtClean="0">
              <a:latin typeface="Arial" panose="020B0604020202020204" pitchFamily="34" charset="0"/>
              <a:cs typeface="Arial" panose="020B0604020202020204" pitchFamily="34" charset="0"/>
            </a:rPr>
            <a:t>Tourist Guide </a:t>
          </a:r>
          <a:r>
            <a:rPr lang="en-GB" sz="2200" i="1" dirty="0" smtClean="0">
              <a:latin typeface="Arial" panose="020B0604020202020204" pitchFamily="34" charset="0"/>
              <a:cs typeface="Arial" panose="020B0604020202020204" pitchFamily="34" charset="0"/>
            </a:rPr>
            <a:t>Engage in a vast Training</a:t>
          </a:r>
          <a:endParaRPr lang="en-GB" sz="2200" i="1" dirty="0">
            <a:latin typeface="Arial" panose="020B0604020202020204" pitchFamily="34" charset="0"/>
            <a:cs typeface="Arial" panose="020B0604020202020204" pitchFamily="34" charset="0"/>
          </a:endParaRPr>
        </a:p>
      </dgm:t>
    </dgm:pt>
    <dgm:pt modelId="{637761A5-D30C-4469-8755-46B9B238BD85}" type="parTrans" cxnId="{FD759709-32F3-483A-81E9-9895A04BB864}">
      <dgm:prSet/>
      <dgm:spPr/>
      <dgm:t>
        <a:bodyPr/>
        <a:lstStyle/>
        <a:p>
          <a:pPr>
            <a:lnSpc>
              <a:spcPct val="100000"/>
            </a:lnSpc>
          </a:pPr>
          <a:endParaRPr lang="en-US" sz="2200">
            <a:latin typeface="Arial" panose="020B0604020202020204" pitchFamily="34" charset="0"/>
            <a:cs typeface="Arial" panose="020B0604020202020204" pitchFamily="34" charset="0"/>
          </a:endParaRPr>
        </a:p>
      </dgm:t>
    </dgm:pt>
    <dgm:pt modelId="{12730121-E3F9-496F-BACC-E041B7A4EF13}" type="sibTrans" cxnId="{FD759709-32F3-483A-81E9-9895A04BB864}">
      <dgm:prSet/>
      <dgm:spPr/>
      <dgm:t>
        <a:bodyPr/>
        <a:lstStyle/>
        <a:p>
          <a:pPr>
            <a:lnSpc>
              <a:spcPct val="100000"/>
            </a:lnSpc>
          </a:pPr>
          <a:endParaRPr lang="en-US" sz="2200">
            <a:latin typeface="Arial" panose="020B0604020202020204" pitchFamily="34" charset="0"/>
            <a:cs typeface="Arial" panose="020B0604020202020204" pitchFamily="34" charset="0"/>
          </a:endParaRPr>
        </a:p>
      </dgm:t>
    </dgm:pt>
    <dgm:pt modelId="{3F2BAF40-AF93-4FCB-8635-E53EC239EF8D}" type="pres">
      <dgm:prSet presAssocID="{2D7A8967-462B-444E-BF2A-6F324B68E530}" presName="Name0" presStyleCnt="0">
        <dgm:presLayoutVars>
          <dgm:dir/>
          <dgm:animLvl val="lvl"/>
          <dgm:resizeHandles val="exact"/>
        </dgm:presLayoutVars>
      </dgm:prSet>
      <dgm:spPr/>
      <dgm:t>
        <a:bodyPr/>
        <a:lstStyle/>
        <a:p>
          <a:endParaRPr lang="en-US"/>
        </a:p>
      </dgm:t>
    </dgm:pt>
    <dgm:pt modelId="{5D7D8F5E-77C9-427A-B7EB-C14A6BCE5AA6}" type="pres">
      <dgm:prSet presAssocID="{88B5633A-7243-46A2-B190-68D8A7704A3F}" presName="compositeNode" presStyleCnt="0">
        <dgm:presLayoutVars>
          <dgm:bulletEnabled val="1"/>
        </dgm:presLayoutVars>
      </dgm:prSet>
      <dgm:spPr/>
    </dgm:pt>
    <dgm:pt modelId="{08F71EB3-A9FF-4977-BA9D-23B4760DCC58}" type="pres">
      <dgm:prSet presAssocID="{88B5633A-7243-46A2-B190-68D8A7704A3F}" presName="bgRect" presStyleLbl="node1" presStyleIdx="0" presStyleCnt="3"/>
      <dgm:spPr/>
      <dgm:t>
        <a:bodyPr/>
        <a:lstStyle/>
        <a:p>
          <a:endParaRPr lang="en-US"/>
        </a:p>
      </dgm:t>
    </dgm:pt>
    <dgm:pt modelId="{771CB882-3416-4232-ACD6-59CBB05A88BF}" type="pres">
      <dgm:prSet presAssocID="{88B5633A-7243-46A2-B190-68D8A7704A3F}" presName="parentNode" presStyleLbl="node1" presStyleIdx="0" presStyleCnt="3">
        <dgm:presLayoutVars>
          <dgm:chMax val="0"/>
          <dgm:bulletEnabled val="1"/>
        </dgm:presLayoutVars>
      </dgm:prSet>
      <dgm:spPr/>
      <dgm:t>
        <a:bodyPr/>
        <a:lstStyle/>
        <a:p>
          <a:endParaRPr lang="en-US"/>
        </a:p>
      </dgm:t>
    </dgm:pt>
    <dgm:pt modelId="{09CA5E4E-CF08-41CA-8654-72EF196913E2}" type="pres">
      <dgm:prSet presAssocID="{88B5633A-7243-46A2-B190-68D8A7704A3F}" presName="childNode" presStyleLbl="node1" presStyleIdx="0" presStyleCnt="3">
        <dgm:presLayoutVars>
          <dgm:bulletEnabled val="1"/>
        </dgm:presLayoutVars>
      </dgm:prSet>
      <dgm:spPr/>
      <dgm:t>
        <a:bodyPr/>
        <a:lstStyle/>
        <a:p>
          <a:endParaRPr lang="en-US"/>
        </a:p>
      </dgm:t>
    </dgm:pt>
    <dgm:pt modelId="{C0A71724-D7DF-4063-8443-AB09BEB6DC53}" type="pres">
      <dgm:prSet presAssocID="{59976025-E3E4-4B9A-BD1E-FBC4EE082CDD}" presName="hSp" presStyleCnt="0"/>
      <dgm:spPr/>
    </dgm:pt>
    <dgm:pt modelId="{EFB576F2-9FD5-46AD-A030-7F68FE0D3959}" type="pres">
      <dgm:prSet presAssocID="{59976025-E3E4-4B9A-BD1E-FBC4EE082CDD}" presName="vProcSp" presStyleCnt="0"/>
      <dgm:spPr/>
    </dgm:pt>
    <dgm:pt modelId="{F9FD8138-9FCF-4A54-B44C-00EDDF41D64D}" type="pres">
      <dgm:prSet presAssocID="{59976025-E3E4-4B9A-BD1E-FBC4EE082CDD}" presName="vSp1" presStyleCnt="0"/>
      <dgm:spPr/>
    </dgm:pt>
    <dgm:pt modelId="{81158709-84FF-48B2-8A1F-CDF34A1AE746}" type="pres">
      <dgm:prSet presAssocID="{59976025-E3E4-4B9A-BD1E-FBC4EE082CDD}" presName="simulatedConn" presStyleLbl="solidFgAcc1" presStyleIdx="0" presStyleCnt="2"/>
      <dgm:spPr/>
    </dgm:pt>
    <dgm:pt modelId="{785AAC78-AE4C-4225-98C5-64E5F2279D60}" type="pres">
      <dgm:prSet presAssocID="{59976025-E3E4-4B9A-BD1E-FBC4EE082CDD}" presName="vSp2" presStyleCnt="0"/>
      <dgm:spPr/>
    </dgm:pt>
    <dgm:pt modelId="{9F5D6AA7-5F6E-4302-ACE1-2AAD08376C8D}" type="pres">
      <dgm:prSet presAssocID="{59976025-E3E4-4B9A-BD1E-FBC4EE082CDD}" presName="sibTrans" presStyleCnt="0"/>
      <dgm:spPr/>
    </dgm:pt>
    <dgm:pt modelId="{AD43E061-9627-4950-8D2D-4253AED3CE84}" type="pres">
      <dgm:prSet presAssocID="{926DCBAC-EEAC-49AD-B33F-616E0FDE37F1}" presName="compositeNode" presStyleCnt="0">
        <dgm:presLayoutVars>
          <dgm:bulletEnabled val="1"/>
        </dgm:presLayoutVars>
      </dgm:prSet>
      <dgm:spPr/>
    </dgm:pt>
    <dgm:pt modelId="{9E9D4750-D53C-493F-86FB-50FD2AB5A6A4}" type="pres">
      <dgm:prSet presAssocID="{926DCBAC-EEAC-49AD-B33F-616E0FDE37F1}" presName="bgRect" presStyleLbl="node1" presStyleIdx="1" presStyleCnt="3"/>
      <dgm:spPr/>
      <dgm:t>
        <a:bodyPr/>
        <a:lstStyle/>
        <a:p>
          <a:endParaRPr lang="en-US"/>
        </a:p>
      </dgm:t>
    </dgm:pt>
    <dgm:pt modelId="{2B116108-05DA-4349-A5BE-B9293C31D7DE}" type="pres">
      <dgm:prSet presAssocID="{926DCBAC-EEAC-49AD-B33F-616E0FDE37F1}" presName="parentNode" presStyleLbl="node1" presStyleIdx="1" presStyleCnt="3">
        <dgm:presLayoutVars>
          <dgm:chMax val="0"/>
          <dgm:bulletEnabled val="1"/>
        </dgm:presLayoutVars>
      </dgm:prSet>
      <dgm:spPr/>
      <dgm:t>
        <a:bodyPr/>
        <a:lstStyle/>
        <a:p>
          <a:endParaRPr lang="en-US"/>
        </a:p>
      </dgm:t>
    </dgm:pt>
    <dgm:pt modelId="{19936287-AABE-4908-8CE9-FB84701F3EB9}" type="pres">
      <dgm:prSet presAssocID="{926DCBAC-EEAC-49AD-B33F-616E0FDE37F1}" presName="childNode" presStyleLbl="node1" presStyleIdx="1" presStyleCnt="3">
        <dgm:presLayoutVars>
          <dgm:bulletEnabled val="1"/>
        </dgm:presLayoutVars>
      </dgm:prSet>
      <dgm:spPr/>
      <dgm:t>
        <a:bodyPr/>
        <a:lstStyle/>
        <a:p>
          <a:endParaRPr lang="en-US"/>
        </a:p>
      </dgm:t>
    </dgm:pt>
    <dgm:pt modelId="{D3F32EBC-3008-4980-9FB3-2B8BE52C3AC2}" type="pres">
      <dgm:prSet presAssocID="{3AE4F5CD-B290-42BB-8A74-0BE4ACBC0775}" presName="hSp" presStyleCnt="0"/>
      <dgm:spPr/>
    </dgm:pt>
    <dgm:pt modelId="{B820BD5E-B026-43E9-A2AF-81A149F7B71D}" type="pres">
      <dgm:prSet presAssocID="{3AE4F5CD-B290-42BB-8A74-0BE4ACBC0775}" presName="vProcSp" presStyleCnt="0"/>
      <dgm:spPr/>
    </dgm:pt>
    <dgm:pt modelId="{844D9017-C276-45EB-8F08-8677726432D6}" type="pres">
      <dgm:prSet presAssocID="{3AE4F5CD-B290-42BB-8A74-0BE4ACBC0775}" presName="vSp1" presStyleCnt="0"/>
      <dgm:spPr/>
    </dgm:pt>
    <dgm:pt modelId="{BCBE4C52-BADC-4961-B90A-988D439ACEF9}" type="pres">
      <dgm:prSet presAssocID="{3AE4F5CD-B290-42BB-8A74-0BE4ACBC0775}" presName="simulatedConn" presStyleLbl="solidFgAcc1" presStyleIdx="1" presStyleCnt="2"/>
      <dgm:spPr/>
    </dgm:pt>
    <dgm:pt modelId="{6F099233-2473-4069-9220-ED1AFED697BF}" type="pres">
      <dgm:prSet presAssocID="{3AE4F5CD-B290-42BB-8A74-0BE4ACBC0775}" presName="vSp2" presStyleCnt="0"/>
      <dgm:spPr/>
    </dgm:pt>
    <dgm:pt modelId="{38A03E46-8B97-4D0A-8C08-967CC5ACE802}" type="pres">
      <dgm:prSet presAssocID="{3AE4F5CD-B290-42BB-8A74-0BE4ACBC0775}" presName="sibTrans" presStyleCnt="0"/>
      <dgm:spPr/>
    </dgm:pt>
    <dgm:pt modelId="{1BAB50D3-C3FD-4E7E-9BE6-D27CB87E492A}" type="pres">
      <dgm:prSet presAssocID="{839E4C9D-3AA0-4D80-8805-907344CAA77A}" presName="compositeNode" presStyleCnt="0">
        <dgm:presLayoutVars>
          <dgm:bulletEnabled val="1"/>
        </dgm:presLayoutVars>
      </dgm:prSet>
      <dgm:spPr/>
    </dgm:pt>
    <dgm:pt modelId="{DC220DA4-C030-48A5-9102-8BED3E874087}" type="pres">
      <dgm:prSet presAssocID="{839E4C9D-3AA0-4D80-8805-907344CAA77A}" presName="bgRect" presStyleLbl="node1" presStyleIdx="2" presStyleCnt="3" custScaleY="109872" custLinFactNeighborX="23" custLinFactNeighborY="-3886"/>
      <dgm:spPr/>
      <dgm:t>
        <a:bodyPr/>
        <a:lstStyle/>
        <a:p>
          <a:endParaRPr lang="en-US"/>
        </a:p>
      </dgm:t>
    </dgm:pt>
    <dgm:pt modelId="{EA6113CF-267E-4937-9F6A-A16177247859}" type="pres">
      <dgm:prSet presAssocID="{839E4C9D-3AA0-4D80-8805-907344CAA77A}" presName="parentNode" presStyleLbl="node1" presStyleIdx="2" presStyleCnt="3">
        <dgm:presLayoutVars>
          <dgm:chMax val="0"/>
          <dgm:bulletEnabled val="1"/>
        </dgm:presLayoutVars>
      </dgm:prSet>
      <dgm:spPr/>
      <dgm:t>
        <a:bodyPr/>
        <a:lstStyle/>
        <a:p>
          <a:endParaRPr lang="en-US"/>
        </a:p>
      </dgm:t>
    </dgm:pt>
    <dgm:pt modelId="{34B7E33F-10D6-48AD-932D-7C39C712DFD3}" type="pres">
      <dgm:prSet presAssocID="{839E4C9D-3AA0-4D80-8805-907344CAA77A}" presName="childNode" presStyleLbl="node1" presStyleIdx="2" presStyleCnt="3">
        <dgm:presLayoutVars>
          <dgm:bulletEnabled val="1"/>
        </dgm:presLayoutVars>
      </dgm:prSet>
      <dgm:spPr/>
      <dgm:t>
        <a:bodyPr/>
        <a:lstStyle/>
        <a:p>
          <a:endParaRPr lang="en-US"/>
        </a:p>
      </dgm:t>
    </dgm:pt>
  </dgm:ptLst>
  <dgm:cxnLst>
    <dgm:cxn modelId="{2A92E4B1-F03F-4517-9886-A4BBDF89CD89}" type="presOf" srcId="{2AA7CBF1-EB96-4ECB-AF93-AF94E3F677AE}" destId="{34B7E33F-10D6-48AD-932D-7C39C712DFD3}" srcOrd="0" destOrd="1" presId="urn:microsoft.com/office/officeart/2005/8/layout/hProcess7"/>
    <dgm:cxn modelId="{3250F0B3-C8A6-49E8-BC29-8D5CA111F854}" type="presOf" srcId="{839E4C9D-3AA0-4D80-8805-907344CAA77A}" destId="{DC220DA4-C030-48A5-9102-8BED3E874087}" srcOrd="0" destOrd="0" presId="urn:microsoft.com/office/officeart/2005/8/layout/hProcess7"/>
    <dgm:cxn modelId="{1802DAAC-A650-4DA7-9341-F55B6585A3B9}" srcId="{2D7A8967-462B-444E-BF2A-6F324B68E530}" destId="{926DCBAC-EEAC-49AD-B33F-616E0FDE37F1}" srcOrd="1" destOrd="0" parTransId="{05AB0F0B-08DC-4A1B-BE2A-8D642607AD9F}" sibTransId="{3AE4F5CD-B290-42BB-8A74-0BE4ACBC0775}"/>
    <dgm:cxn modelId="{FD759709-32F3-483A-81E9-9895A04BB864}" srcId="{839E4C9D-3AA0-4D80-8805-907344CAA77A}" destId="{BE0DF79B-AEF7-4C5B-8B71-E045856EAF11}" srcOrd="2" destOrd="0" parTransId="{637761A5-D30C-4469-8755-46B9B238BD85}" sibTransId="{12730121-E3F9-496F-BACC-E041B7A4EF13}"/>
    <dgm:cxn modelId="{F790E3D2-1BAD-4945-9873-C84107F439BA}" srcId="{2D7A8967-462B-444E-BF2A-6F324B68E530}" destId="{839E4C9D-3AA0-4D80-8805-907344CAA77A}" srcOrd="2" destOrd="0" parTransId="{50A023CF-32E0-4BAC-99A0-289C13695B35}" sibTransId="{2B64CA06-53DB-4971-BAB6-D893D981FEAD}"/>
    <dgm:cxn modelId="{F1575B32-8550-4B38-9170-B075EFF75D57}" type="presOf" srcId="{926DCBAC-EEAC-49AD-B33F-616E0FDE37F1}" destId="{2B116108-05DA-4349-A5BE-B9293C31D7DE}" srcOrd="1" destOrd="0" presId="urn:microsoft.com/office/officeart/2005/8/layout/hProcess7"/>
    <dgm:cxn modelId="{6BAD55E3-F90C-475C-81E5-B6B63FC26028}" srcId="{2D7A8967-462B-444E-BF2A-6F324B68E530}" destId="{88B5633A-7243-46A2-B190-68D8A7704A3F}" srcOrd="0" destOrd="0" parTransId="{0C5E1A59-D7A1-4E54-A041-80F571C6C786}" sibTransId="{59976025-E3E4-4B9A-BD1E-FBC4EE082CDD}"/>
    <dgm:cxn modelId="{52E0B215-F539-4CF8-95C9-EB3EA26B3A4B}" type="presOf" srcId="{2D7A8967-462B-444E-BF2A-6F324B68E530}" destId="{3F2BAF40-AF93-4FCB-8635-E53EC239EF8D}" srcOrd="0" destOrd="0" presId="urn:microsoft.com/office/officeart/2005/8/layout/hProcess7"/>
    <dgm:cxn modelId="{AED9A98B-4A44-4DEC-8D0D-A1DAF5989201}" type="presOf" srcId="{839E4C9D-3AA0-4D80-8805-907344CAA77A}" destId="{EA6113CF-267E-4937-9F6A-A16177247859}" srcOrd="1" destOrd="0" presId="urn:microsoft.com/office/officeart/2005/8/layout/hProcess7"/>
    <dgm:cxn modelId="{9AA8C6C8-7248-4D10-93EF-0A906DDF8B0E}" srcId="{839E4C9D-3AA0-4D80-8805-907344CAA77A}" destId="{A0D0FBF0-394B-4C9A-A3EC-C63D926D576A}" srcOrd="0" destOrd="0" parTransId="{204AD52B-D048-4838-84B9-F6C0D8EE1475}" sibTransId="{DA3443B6-9DC4-4DB0-A184-CF7FC6AE8860}"/>
    <dgm:cxn modelId="{A4CB0DA4-BE9D-407B-A043-676150FCCAA9}" type="presOf" srcId="{88B5633A-7243-46A2-B190-68D8A7704A3F}" destId="{771CB882-3416-4232-ACD6-59CBB05A88BF}" srcOrd="1" destOrd="0" presId="urn:microsoft.com/office/officeart/2005/8/layout/hProcess7"/>
    <dgm:cxn modelId="{FA120916-3B1B-4B09-9DD3-DCE380961F53}" type="presOf" srcId="{BE0DF79B-AEF7-4C5B-8B71-E045856EAF11}" destId="{34B7E33F-10D6-48AD-932D-7C39C712DFD3}" srcOrd="0" destOrd="2" presId="urn:microsoft.com/office/officeart/2005/8/layout/hProcess7"/>
    <dgm:cxn modelId="{60EE1D35-A8FA-4BD0-BE5A-19E353C808FC}" type="presOf" srcId="{88B5633A-7243-46A2-B190-68D8A7704A3F}" destId="{08F71EB3-A9FF-4977-BA9D-23B4760DCC58}" srcOrd="0" destOrd="0" presId="urn:microsoft.com/office/officeart/2005/8/layout/hProcess7"/>
    <dgm:cxn modelId="{79DBF137-D034-4084-91DD-0DE6DCC3DC65}" type="presOf" srcId="{69FA028D-A65F-4C81-B1C0-28879E277C02}" destId="{09CA5E4E-CF08-41CA-8654-72EF196913E2}" srcOrd="0" destOrd="0" presId="urn:microsoft.com/office/officeart/2005/8/layout/hProcess7"/>
    <dgm:cxn modelId="{54C229E6-7FF0-479B-A416-82D287D39A56}" type="presOf" srcId="{A0D0FBF0-394B-4C9A-A3EC-C63D926D576A}" destId="{34B7E33F-10D6-48AD-932D-7C39C712DFD3}" srcOrd="0" destOrd="0" presId="urn:microsoft.com/office/officeart/2005/8/layout/hProcess7"/>
    <dgm:cxn modelId="{BC98294C-9824-40AE-A83E-E56FFF69B32F}" srcId="{88B5633A-7243-46A2-B190-68D8A7704A3F}" destId="{69FA028D-A65F-4C81-B1C0-28879E277C02}" srcOrd="0" destOrd="0" parTransId="{D067EC12-3655-47F7-80AF-806916628CF8}" sibTransId="{514CFD95-9517-49FC-8B28-3A82E3972D67}"/>
    <dgm:cxn modelId="{AF5A7F9F-7733-44F8-80D0-42C29E7989CD}" type="presOf" srcId="{6E059492-6E73-48DF-8AE8-1760080B88BE}" destId="{19936287-AABE-4908-8CE9-FB84701F3EB9}" srcOrd="0" destOrd="0" presId="urn:microsoft.com/office/officeart/2005/8/layout/hProcess7"/>
    <dgm:cxn modelId="{2B223DAC-BD06-4C13-ADAC-DE8C27B6B0A9}" type="presOf" srcId="{926DCBAC-EEAC-49AD-B33F-616E0FDE37F1}" destId="{9E9D4750-D53C-493F-86FB-50FD2AB5A6A4}" srcOrd="0" destOrd="0" presId="urn:microsoft.com/office/officeart/2005/8/layout/hProcess7"/>
    <dgm:cxn modelId="{142B5AEB-F475-4A3A-8430-A70167CC48EE}" srcId="{839E4C9D-3AA0-4D80-8805-907344CAA77A}" destId="{2AA7CBF1-EB96-4ECB-AF93-AF94E3F677AE}" srcOrd="1" destOrd="0" parTransId="{A059D504-5B38-45A3-A07A-E7941EAC7E40}" sibTransId="{1FD2F82A-1788-44D7-A64F-45F4F0E181D6}"/>
    <dgm:cxn modelId="{66F716CD-EB83-4115-8682-3F0A52ACDEDB}" srcId="{926DCBAC-EEAC-49AD-B33F-616E0FDE37F1}" destId="{6E059492-6E73-48DF-8AE8-1760080B88BE}" srcOrd="0" destOrd="0" parTransId="{848FF466-A99F-4FD6-8DC0-6CA4C77AC84F}" sibTransId="{3ABB0D77-3D93-4A01-A9FF-38D6CFA5CAAD}"/>
    <dgm:cxn modelId="{E0435896-5A12-45FC-9BC3-24AC9D4ABEC8}" type="presParOf" srcId="{3F2BAF40-AF93-4FCB-8635-E53EC239EF8D}" destId="{5D7D8F5E-77C9-427A-B7EB-C14A6BCE5AA6}" srcOrd="0" destOrd="0" presId="urn:microsoft.com/office/officeart/2005/8/layout/hProcess7"/>
    <dgm:cxn modelId="{39DF2637-B0E4-4B3E-8963-A7C91C72D619}" type="presParOf" srcId="{5D7D8F5E-77C9-427A-B7EB-C14A6BCE5AA6}" destId="{08F71EB3-A9FF-4977-BA9D-23B4760DCC58}" srcOrd="0" destOrd="0" presId="urn:microsoft.com/office/officeart/2005/8/layout/hProcess7"/>
    <dgm:cxn modelId="{185E0475-1B8C-4029-B313-6ED35803BD75}" type="presParOf" srcId="{5D7D8F5E-77C9-427A-B7EB-C14A6BCE5AA6}" destId="{771CB882-3416-4232-ACD6-59CBB05A88BF}" srcOrd="1" destOrd="0" presId="urn:microsoft.com/office/officeart/2005/8/layout/hProcess7"/>
    <dgm:cxn modelId="{B517BD7B-6D9B-49A5-AB5F-40651DF76547}" type="presParOf" srcId="{5D7D8F5E-77C9-427A-B7EB-C14A6BCE5AA6}" destId="{09CA5E4E-CF08-41CA-8654-72EF196913E2}" srcOrd="2" destOrd="0" presId="urn:microsoft.com/office/officeart/2005/8/layout/hProcess7"/>
    <dgm:cxn modelId="{65EA1B71-D9B7-48EA-B6E5-1EFDB136F89F}" type="presParOf" srcId="{3F2BAF40-AF93-4FCB-8635-E53EC239EF8D}" destId="{C0A71724-D7DF-4063-8443-AB09BEB6DC53}" srcOrd="1" destOrd="0" presId="urn:microsoft.com/office/officeart/2005/8/layout/hProcess7"/>
    <dgm:cxn modelId="{B4A81AED-CC9F-451E-8006-2C10C18B42D7}" type="presParOf" srcId="{3F2BAF40-AF93-4FCB-8635-E53EC239EF8D}" destId="{EFB576F2-9FD5-46AD-A030-7F68FE0D3959}" srcOrd="2" destOrd="0" presId="urn:microsoft.com/office/officeart/2005/8/layout/hProcess7"/>
    <dgm:cxn modelId="{D739584F-5979-4DF0-B879-4A069C48A7ED}" type="presParOf" srcId="{EFB576F2-9FD5-46AD-A030-7F68FE0D3959}" destId="{F9FD8138-9FCF-4A54-B44C-00EDDF41D64D}" srcOrd="0" destOrd="0" presId="urn:microsoft.com/office/officeart/2005/8/layout/hProcess7"/>
    <dgm:cxn modelId="{C0B7C46A-AE6D-4E9C-9499-3DFA9683625F}" type="presParOf" srcId="{EFB576F2-9FD5-46AD-A030-7F68FE0D3959}" destId="{81158709-84FF-48B2-8A1F-CDF34A1AE746}" srcOrd="1" destOrd="0" presId="urn:microsoft.com/office/officeart/2005/8/layout/hProcess7"/>
    <dgm:cxn modelId="{4AE2ECAD-4B8E-4127-87A8-C88DC6DBB54B}" type="presParOf" srcId="{EFB576F2-9FD5-46AD-A030-7F68FE0D3959}" destId="{785AAC78-AE4C-4225-98C5-64E5F2279D60}" srcOrd="2" destOrd="0" presId="urn:microsoft.com/office/officeart/2005/8/layout/hProcess7"/>
    <dgm:cxn modelId="{B5A7C5F9-BB7C-4432-8C7C-D6077DEAA989}" type="presParOf" srcId="{3F2BAF40-AF93-4FCB-8635-E53EC239EF8D}" destId="{9F5D6AA7-5F6E-4302-ACE1-2AAD08376C8D}" srcOrd="3" destOrd="0" presId="urn:microsoft.com/office/officeart/2005/8/layout/hProcess7"/>
    <dgm:cxn modelId="{EC447153-F4D8-41A9-A25D-CDDD8102D64C}" type="presParOf" srcId="{3F2BAF40-AF93-4FCB-8635-E53EC239EF8D}" destId="{AD43E061-9627-4950-8D2D-4253AED3CE84}" srcOrd="4" destOrd="0" presId="urn:microsoft.com/office/officeart/2005/8/layout/hProcess7"/>
    <dgm:cxn modelId="{CA0DD189-0620-4973-85CF-8C27E3454798}" type="presParOf" srcId="{AD43E061-9627-4950-8D2D-4253AED3CE84}" destId="{9E9D4750-D53C-493F-86FB-50FD2AB5A6A4}" srcOrd="0" destOrd="0" presId="urn:microsoft.com/office/officeart/2005/8/layout/hProcess7"/>
    <dgm:cxn modelId="{F724050C-702B-46C8-8E5E-0975664CF294}" type="presParOf" srcId="{AD43E061-9627-4950-8D2D-4253AED3CE84}" destId="{2B116108-05DA-4349-A5BE-B9293C31D7DE}" srcOrd="1" destOrd="0" presId="urn:microsoft.com/office/officeart/2005/8/layout/hProcess7"/>
    <dgm:cxn modelId="{41BD899E-24FE-4328-8FFF-10BD791899DC}" type="presParOf" srcId="{AD43E061-9627-4950-8D2D-4253AED3CE84}" destId="{19936287-AABE-4908-8CE9-FB84701F3EB9}" srcOrd="2" destOrd="0" presId="urn:microsoft.com/office/officeart/2005/8/layout/hProcess7"/>
    <dgm:cxn modelId="{85E8E8C8-8180-4763-B800-F066F01B1E01}" type="presParOf" srcId="{3F2BAF40-AF93-4FCB-8635-E53EC239EF8D}" destId="{D3F32EBC-3008-4980-9FB3-2B8BE52C3AC2}" srcOrd="5" destOrd="0" presId="urn:microsoft.com/office/officeart/2005/8/layout/hProcess7"/>
    <dgm:cxn modelId="{ECC1E239-A64C-4009-ACB6-0172D018C58A}" type="presParOf" srcId="{3F2BAF40-AF93-4FCB-8635-E53EC239EF8D}" destId="{B820BD5E-B026-43E9-A2AF-81A149F7B71D}" srcOrd="6" destOrd="0" presId="urn:microsoft.com/office/officeart/2005/8/layout/hProcess7"/>
    <dgm:cxn modelId="{E91FBA4C-FDBD-44ED-A9A5-9CA1E5C8C55E}" type="presParOf" srcId="{B820BD5E-B026-43E9-A2AF-81A149F7B71D}" destId="{844D9017-C276-45EB-8F08-8677726432D6}" srcOrd="0" destOrd="0" presId="urn:microsoft.com/office/officeart/2005/8/layout/hProcess7"/>
    <dgm:cxn modelId="{C92250DE-95E2-4D5B-93B6-BBF1F8E96719}" type="presParOf" srcId="{B820BD5E-B026-43E9-A2AF-81A149F7B71D}" destId="{BCBE4C52-BADC-4961-B90A-988D439ACEF9}" srcOrd="1" destOrd="0" presId="urn:microsoft.com/office/officeart/2005/8/layout/hProcess7"/>
    <dgm:cxn modelId="{C94C720A-264B-41DD-9D45-0CA23D75D8E1}" type="presParOf" srcId="{B820BD5E-B026-43E9-A2AF-81A149F7B71D}" destId="{6F099233-2473-4069-9220-ED1AFED697BF}" srcOrd="2" destOrd="0" presId="urn:microsoft.com/office/officeart/2005/8/layout/hProcess7"/>
    <dgm:cxn modelId="{EA72A6CB-8271-4343-9237-62F4F704A155}" type="presParOf" srcId="{3F2BAF40-AF93-4FCB-8635-E53EC239EF8D}" destId="{38A03E46-8B97-4D0A-8C08-967CC5ACE802}" srcOrd="7" destOrd="0" presId="urn:microsoft.com/office/officeart/2005/8/layout/hProcess7"/>
    <dgm:cxn modelId="{D4093EB3-5E9F-468E-BD77-7C7906EA9831}" type="presParOf" srcId="{3F2BAF40-AF93-4FCB-8635-E53EC239EF8D}" destId="{1BAB50D3-C3FD-4E7E-9BE6-D27CB87E492A}" srcOrd="8" destOrd="0" presId="urn:microsoft.com/office/officeart/2005/8/layout/hProcess7"/>
    <dgm:cxn modelId="{512E8FE6-31D5-4E40-BD57-31146D581404}" type="presParOf" srcId="{1BAB50D3-C3FD-4E7E-9BE6-D27CB87E492A}" destId="{DC220DA4-C030-48A5-9102-8BED3E874087}" srcOrd="0" destOrd="0" presId="urn:microsoft.com/office/officeart/2005/8/layout/hProcess7"/>
    <dgm:cxn modelId="{932C02E4-35E7-4E4A-B3B3-6B363E531F36}" type="presParOf" srcId="{1BAB50D3-C3FD-4E7E-9BE6-D27CB87E492A}" destId="{EA6113CF-267E-4937-9F6A-A16177247859}" srcOrd="1" destOrd="0" presId="urn:microsoft.com/office/officeart/2005/8/layout/hProcess7"/>
    <dgm:cxn modelId="{55058672-E3C3-4B84-B7AB-E862E6F13DBD}" type="presParOf" srcId="{1BAB50D3-C3FD-4E7E-9BE6-D27CB87E492A}" destId="{34B7E33F-10D6-48AD-932D-7C39C712DFD3}" srcOrd="2" destOrd="0" presId="urn:microsoft.com/office/officeart/2005/8/layout/hProcess7"/>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A7A9C2C2-8C98-4F9B-80C5-42AABC724165}" type="doc">
      <dgm:prSet loTypeId="urn:microsoft.com/office/officeart/2011/layout/CircleProcess" loCatId="process" qsTypeId="urn:microsoft.com/office/officeart/2005/8/quickstyle/3d1" qsCatId="3D" csTypeId="urn:microsoft.com/office/officeart/2005/8/colors/accent0_3" csCatId="mainScheme" phldr="1"/>
      <dgm:spPr/>
      <dgm:t>
        <a:bodyPr/>
        <a:lstStyle/>
        <a:p>
          <a:endParaRPr lang="en-US"/>
        </a:p>
      </dgm:t>
    </dgm:pt>
    <dgm:pt modelId="{57A65ABE-B9CF-420E-A38F-E273F2BF8D32}">
      <dgm:prSet phldrT="[Text]" custT="1"/>
      <dgm:spPr/>
      <dgm:t>
        <a:bodyPr/>
        <a:lstStyle/>
        <a:p>
          <a:pPr>
            <a:lnSpc>
              <a:spcPct val="100000"/>
            </a:lnSpc>
          </a:pPr>
          <a:r>
            <a:rPr lang="en-GB" sz="2000" dirty="0" smtClean="0">
              <a:latin typeface="Arial" panose="020B0604020202020204" pitchFamily="34" charset="0"/>
              <a:cs typeface="Arial" panose="020B0604020202020204" pitchFamily="34" charset="0"/>
            </a:rPr>
            <a:t>Grading of </a:t>
          </a:r>
          <a:r>
            <a:rPr lang="en-GB" sz="2000" dirty="0" smtClean="0">
              <a:latin typeface="Arial" panose="020B0604020202020204" pitchFamily="34" charset="0"/>
              <a:cs typeface="Arial" panose="020B0604020202020204" pitchFamily="34" charset="0"/>
            </a:rPr>
            <a:t>Hotel</a:t>
          </a:r>
        </a:p>
        <a:p>
          <a:pPr>
            <a:lnSpc>
              <a:spcPct val="100000"/>
            </a:lnSpc>
          </a:pPr>
          <a:r>
            <a:rPr lang="en-GB" sz="1800" dirty="0" smtClean="0">
              <a:latin typeface="Arial" panose="020B0604020202020204" pitchFamily="34" charset="0"/>
              <a:cs typeface="Arial" panose="020B0604020202020204" pitchFamily="34" charset="0"/>
            </a:rPr>
            <a:t>(</a:t>
          </a:r>
          <a:r>
            <a:rPr lang="en-GB" sz="1800" i="1" dirty="0" smtClean="0">
              <a:latin typeface="Arial" panose="020B0604020202020204" pitchFamily="34" charset="0"/>
              <a:cs typeface="Arial" panose="020B0604020202020204" pitchFamily="34" charset="0"/>
            </a:rPr>
            <a:t>Set up a Star Rating Committee with clear and transparent criteria</a:t>
          </a:r>
          <a:r>
            <a:rPr lang="en-GB" sz="1800" dirty="0" smtClean="0">
              <a:latin typeface="Arial" panose="020B0604020202020204" pitchFamily="34" charset="0"/>
              <a:cs typeface="Arial" panose="020B0604020202020204" pitchFamily="34" charset="0"/>
            </a:rPr>
            <a:t>) </a:t>
          </a:r>
          <a:endParaRPr lang="en-US" sz="1800" dirty="0"/>
        </a:p>
      </dgm:t>
    </dgm:pt>
    <dgm:pt modelId="{D1263371-F56D-4DC9-AD01-C81E14D1604B}" type="parTrans" cxnId="{EAAE6FDA-99E6-43D1-AFE2-E679970349E0}">
      <dgm:prSet/>
      <dgm:spPr/>
      <dgm:t>
        <a:bodyPr/>
        <a:lstStyle/>
        <a:p>
          <a:pPr>
            <a:lnSpc>
              <a:spcPct val="100000"/>
            </a:lnSpc>
          </a:pPr>
          <a:endParaRPr lang="en-US" sz="2000"/>
        </a:p>
      </dgm:t>
    </dgm:pt>
    <dgm:pt modelId="{3BAFA164-1E1B-4532-89BE-8ECE375ED9D2}" type="sibTrans" cxnId="{EAAE6FDA-99E6-43D1-AFE2-E679970349E0}">
      <dgm:prSet/>
      <dgm:spPr/>
      <dgm:t>
        <a:bodyPr/>
        <a:lstStyle/>
        <a:p>
          <a:pPr>
            <a:lnSpc>
              <a:spcPct val="100000"/>
            </a:lnSpc>
          </a:pPr>
          <a:endParaRPr lang="en-US" sz="2000"/>
        </a:p>
      </dgm:t>
    </dgm:pt>
    <dgm:pt modelId="{FD47440A-6E69-4AF9-A7E1-7E0FC5FAEE4A}">
      <dgm:prSet phldrT="[Text]" custT="1"/>
      <dgm:spPr/>
      <dgm:t>
        <a:bodyPr/>
        <a:lstStyle/>
        <a:p>
          <a:pPr>
            <a:lnSpc>
              <a:spcPct val="100000"/>
            </a:lnSpc>
          </a:pPr>
          <a:r>
            <a:rPr lang="en-GB" sz="2000" dirty="0" smtClean="0">
              <a:latin typeface="Arial" panose="020B0604020202020204" pitchFamily="34" charset="0"/>
              <a:cs typeface="Arial" panose="020B0604020202020204" pitchFamily="34" charset="0"/>
            </a:rPr>
            <a:t>Work with Research Centres for market research and </a:t>
          </a:r>
          <a:r>
            <a:rPr lang="en-GB" sz="2000" dirty="0" smtClean="0">
              <a:latin typeface="Arial" panose="020B0604020202020204" pitchFamily="34" charset="0"/>
              <a:cs typeface="Arial" panose="020B0604020202020204" pitchFamily="34" charset="0"/>
            </a:rPr>
            <a:t>monitoring</a:t>
          </a:r>
        </a:p>
        <a:p>
          <a:pPr>
            <a:lnSpc>
              <a:spcPct val="100000"/>
            </a:lnSpc>
          </a:pPr>
          <a:r>
            <a:rPr lang="en-GB" sz="1800" i="1" dirty="0" smtClean="0">
              <a:latin typeface="Arial" panose="020B0604020202020204" pitchFamily="34" charset="0"/>
              <a:cs typeface="Arial" panose="020B0604020202020204" pitchFamily="34" charset="0"/>
            </a:rPr>
            <a:t>(Collaborate and Fund Established Centres of Research and Universities</a:t>
          </a:r>
          <a:r>
            <a:rPr lang="en-GB" sz="2000" i="1" dirty="0" smtClean="0">
              <a:latin typeface="Arial" panose="020B0604020202020204" pitchFamily="34" charset="0"/>
              <a:cs typeface="Arial" panose="020B0604020202020204" pitchFamily="34" charset="0"/>
            </a:rPr>
            <a:t>) </a:t>
          </a:r>
          <a:endParaRPr lang="en-GB" sz="2000" i="1" dirty="0" smtClean="0">
            <a:latin typeface="Arial" panose="020B0604020202020204" pitchFamily="34" charset="0"/>
            <a:cs typeface="Arial" panose="020B0604020202020204" pitchFamily="34" charset="0"/>
          </a:endParaRPr>
        </a:p>
        <a:p>
          <a:pPr>
            <a:lnSpc>
              <a:spcPct val="100000"/>
            </a:lnSpc>
          </a:pPr>
          <a:endParaRPr lang="en-US" sz="2000" dirty="0"/>
        </a:p>
      </dgm:t>
    </dgm:pt>
    <dgm:pt modelId="{AC59A535-607F-40E9-A04E-AC241B601216}" type="parTrans" cxnId="{1B21B419-28F4-4360-937B-B1A94C7BD3A3}">
      <dgm:prSet/>
      <dgm:spPr/>
      <dgm:t>
        <a:bodyPr/>
        <a:lstStyle/>
        <a:p>
          <a:pPr>
            <a:lnSpc>
              <a:spcPct val="100000"/>
            </a:lnSpc>
          </a:pPr>
          <a:endParaRPr lang="en-US" sz="2000"/>
        </a:p>
      </dgm:t>
    </dgm:pt>
    <dgm:pt modelId="{D3C77885-1FB7-4120-8C3B-300C11741670}" type="sibTrans" cxnId="{1B21B419-28F4-4360-937B-B1A94C7BD3A3}">
      <dgm:prSet/>
      <dgm:spPr/>
      <dgm:t>
        <a:bodyPr/>
        <a:lstStyle/>
        <a:p>
          <a:pPr>
            <a:lnSpc>
              <a:spcPct val="100000"/>
            </a:lnSpc>
          </a:pPr>
          <a:endParaRPr lang="en-US" sz="2000"/>
        </a:p>
      </dgm:t>
    </dgm:pt>
    <dgm:pt modelId="{EE7ABF73-F3B2-4CA5-965F-3B66A76EBB60}" type="pres">
      <dgm:prSet presAssocID="{A7A9C2C2-8C98-4F9B-80C5-42AABC724165}" presName="Name0" presStyleCnt="0">
        <dgm:presLayoutVars>
          <dgm:chMax val="11"/>
          <dgm:chPref val="11"/>
          <dgm:dir/>
          <dgm:resizeHandles/>
        </dgm:presLayoutVars>
      </dgm:prSet>
      <dgm:spPr/>
      <dgm:t>
        <a:bodyPr/>
        <a:lstStyle/>
        <a:p>
          <a:endParaRPr lang="en-US"/>
        </a:p>
      </dgm:t>
    </dgm:pt>
    <dgm:pt modelId="{F64BFE2F-47E9-4E85-B9E5-C0EF5ABD6FE5}" type="pres">
      <dgm:prSet presAssocID="{FD47440A-6E69-4AF9-A7E1-7E0FC5FAEE4A}" presName="Accent2" presStyleCnt="0"/>
      <dgm:spPr/>
    </dgm:pt>
    <dgm:pt modelId="{59D4F856-25BA-4CD9-8946-5A7ABBBF1EBE}" type="pres">
      <dgm:prSet presAssocID="{FD47440A-6E69-4AF9-A7E1-7E0FC5FAEE4A}" presName="Accent" presStyleLbl="node1" presStyleIdx="0" presStyleCnt="2"/>
      <dgm:spPr/>
    </dgm:pt>
    <dgm:pt modelId="{68D75C1B-50A7-4C0E-8EAA-66A45C82AF90}" type="pres">
      <dgm:prSet presAssocID="{FD47440A-6E69-4AF9-A7E1-7E0FC5FAEE4A}" presName="ParentBackground2" presStyleCnt="0"/>
      <dgm:spPr/>
    </dgm:pt>
    <dgm:pt modelId="{D3ECAB2E-9245-491D-8628-AF11E7D5B31C}" type="pres">
      <dgm:prSet presAssocID="{FD47440A-6E69-4AF9-A7E1-7E0FC5FAEE4A}" presName="ParentBackground" presStyleLbl="fgAcc1" presStyleIdx="0" presStyleCnt="2" custScaleX="100770" custScaleY="131891"/>
      <dgm:spPr/>
      <dgm:t>
        <a:bodyPr/>
        <a:lstStyle/>
        <a:p>
          <a:endParaRPr lang="en-US"/>
        </a:p>
      </dgm:t>
    </dgm:pt>
    <dgm:pt modelId="{C9D70EF2-5EB1-42E3-B5FE-81520C9BD4CF}" type="pres">
      <dgm:prSet presAssocID="{FD47440A-6E69-4AF9-A7E1-7E0FC5FAEE4A}" presName="Parent2" presStyleLbl="revTx" presStyleIdx="0" presStyleCnt="0">
        <dgm:presLayoutVars>
          <dgm:chMax val="1"/>
          <dgm:chPref val="1"/>
          <dgm:bulletEnabled val="1"/>
        </dgm:presLayoutVars>
      </dgm:prSet>
      <dgm:spPr/>
      <dgm:t>
        <a:bodyPr/>
        <a:lstStyle/>
        <a:p>
          <a:endParaRPr lang="en-US"/>
        </a:p>
      </dgm:t>
    </dgm:pt>
    <dgm:pt modelId="{4B85BB46-6B25-4EB6-B4F6-4B383694F41A}" type="pres">
      <dgm:prSet presAssocID="{57A65ABE-B9CF-420E-A38F-E273F2BF8D32}" presName="Accent1" presStyleCnt="0"/>
      <dgm:spPr/>
    </dgm:pt>
    <dgm:pt modelId="{0590C4FC-882C-4F15-AF44-7D6F830E2EB8}" type="pres">
      <dgm:prSet presAssocID="{57A65ABE-B9CF-420E-A38F-E273F2BF8D32}" presName="Accent" presStyleLbl="node1" presStyleIdx="1" presStyleCnt="2"/>
      <dgm:spPr/>
    </dgm:pt>
    <dgm:pt modelId="{2C85308B-1F01-47FA-BED8-15ACCDE90865}" type="pres">
      <dgm:prSet presAssocID="{57A65ABE-B9CF-420E-A38F-E273F2BF8D32}" presName="ParentBackground1" presStyleCnt="0"/>
      <dgm:spPr/>
    </dgm:pt>
    <dgm:pt modelId="{2F0DB742-43B2-45D1-AB74-698BD723E724}" type="pres">
      <dgm:prSet presAssocID="{57A65ABE-B9CF-420E-A38F-E273F2BF8D32}" presName="ParentBackground" presStyleLbl="fgAcc1" presStyleIdx="1" presStyleCnt="2"/>
      <dgm:spPr/>
      <dgm:t>
        <a:bodyPr/>
        <a:lstStyle/>
        <a:p>
          <a:endParaRPr lang="en-US"/>
        </a:p>
      </dgm:t>
    </dgm:pt>
    <dgm:pt modelId="{14E3BC98-14DD-4676-9A5D-FD9ABEA4DED9}" type="pres">
      <dgm:prSet presAssocID="{57A65ABE-B9CF-420E-A38F-E273F2BF8D32}" presName="Parent1" presStyleLbl="revTx" presStyleIdx="0" presStyleCnt="0">
        <dgm:presLayoutVars>
          <dgm:chMax val="1"/>
          <dgm:chPref val="1"/>
          <dgm:bulletEnabled val="1"/>
        </dgm:presLayoutVars>
      </dgm:prSet>
      <dgm:spPr/>
      <dgm:t>
        <a:bodyPr/>
        <a:lstStyle/>
        <a:p>
          <a:endParaRPr lang="en-US"/>
        </a:p>
      </dgm:t>
    </dgm:pt>
  </dgm:ptLst>
  <dgm:cxnLst>
    <dgm:cxn modelId="{E4ABE3FB-5998-4971-95E6-424B7E62812A}" type="presOf" srcId="{57A65ABE-B9CF-420E-A38F-E273F2BF8D32}" destId="{2F0DB742-43B2-45D1-AB74-698BD723E724}" srcOrd="0" destOrd="0" presId="urn:microsoft.com/office/officeart/2011/layout/CircleProcess"/>
    <dgm:cxn modelId="{1B21B419-28F4-4360-937B-B1A94C7BD3A3}" srcId="{A7A9C2C2-8C98-4F9B-80C5-42AABC724165}" destId="{FD47440A-6E69-4AF9-A7E1-7E0FC5FAEE4A}" srcOrd="1" destOrd="0" parTransId="{AC59A535-607F-40E9-A04E-AC241B601216}" sibTransId="{D3C77885-1FB7-4120-8C3B-300C11741670}"/>
    <dgm:cxn modelId="{F6EEDE27-007D-49FD-B0B8-86E5493A3704}" type="presOf" srcId="{57A65ABE-B9CF-420E-A38F-E273F2BF8D32}" destId="{14E3BC98-14DD-4676-9A5D-FD9ABEA4DED9}" srcOrd="1" destOrd="0" presId="urn:microsoft.com/office/officeart/2011/layout/CircleProcess"/>
    <dgm:cxn modelId="{2E6B3B74-31A2-4B43-8683-A2B5654CD795}" type="presOf" srcId="{A7A9C2C2-8C98-4F9B-80C5-42AABC724165}" destId="{EE7ABF73-F3B2-4CA5-965F-3B66A76EBB60}" srcOrd="0" destOrd="0" presId="urn:microsoft.com/office/officeart/2011/layout/CircleProcess"/>
    <dgm:cxn modelId="{0D9C3539-A351-43A2-86E5-75CCF899C75E}" type="presOf" srcId="{FD47440A-6E69-4AF9-A7E1-7E0FC5FAEE4A}" destId="{C9D70EF2-5EB1-42E3-B5FE-81520C9BD4CF}" srcOrd="1" destOrd="0" presId="urn:microsoft.com/office/officeart/2011/layout/CircleProcess"/>
    <dgm:cxn modelId="{5A24C888-5374-4DCA-A0A8-A04C1F0F10C7}" type="presOf" srcId="{FD47440A-6E69-4AF9-A7E1-7E0FC5FAEE4A}" destId="{D3ECAB2E-9245-491D-8628-AF11E7D5B31C}" srcOrd="0" destOrd="0" presId="urn:microsoft.com/office/officeart/2011/layout/CircleProcess"/>
    <dgm:cxn modelId="{EAAE6FDA-99E6-43D1-AFE2-E679970349E0}" srcId="{A7A9C2C2-8C98-4F9B-80C5-42AABC724165}" destId="{57A65ABE-B9CF-420E-A38F-E273F2BF8D32}" srcOrd="0" destOrd="0" parTransId="{D1263371-F56D-4DC9-AD01-C81E14D1604B}" sibTransId="{3BAFA164-1E1B-4532-89BE-8ECE375ED9D2}"/>
    <dgm:cxn modelId="{C83821DD-8D34-45BD-B753-DEBA2FAC2FDB}" type="presParOf" srcId="{EE7ABF73-F3B2-4CA5-965F-3B66A76EBB60}" destId="{F64BFE2F-47E9-4E85-B9E5-C0EF5ABD6FE5}" srcOrd="0" destOrd="0" presId="urn:microsoft.com/office/officeart/2011/layout/CircleProcess"/>
    <dgm:cxn modelId="{CE6B4562-F6A5-4D0A-95DE-48E4C36A7FCE}" type="presParOf" srcId="{F64BFE2F-47E9-4E85-B9E5-C0EF5ABD6FE5}" destId="{59D4F856-25BA-4CD9-8946-5A7ABBBF1EBE}" srcOrd="0" destOrd="0" presId="urn:microsoft.com/office/officeart/2011/layout/CircleProcess"/>
    <dgm:cxn modelId="{5D100548-4A8F-4A61-82CF-B91D59921B43}" type="presParOf" srcId="{EE7ABF73-F3B2-4CA5-965F-3B66A76EBB60}" destId="{68D75C1B-50A7-4C0E-8EAA-66A45C82AF90}" srcOrd="1" destOrd="0" presId="urn:microsoft.com/office/officeart/2011/layout/CircleProcess"/>
    <dgm:cxn modelId="{CB9C2B62-2206-4C2F-99C6-F9A0309FFB48}" type="presParOf" srcId="{68D75C1B-50A7-4C0E-8EAA-66A45C82AF90}" destId="{D3ECAB2E-9245-491D-8628-AF11E7D5B31C}" srcOrd="0" destOrd="0" presId="urn:microsoft.com/office/officeart/2011/layout/CircleProcess"/>
    <dgm:cxn modelId="{00962853-5ED9-423B-882F-F15C955DEFA2}" type="presParOf" srcId="{EE7ABF73-F3B2-4CA5-965F-3B66A76EBB60}" destId="{C9D70EF2-5EB1-42E3-B5FE-81520C9BD4CF}" srcOrd="2" destOrd="0" presId="urn:microsoft.com/office/officeart/2011/layout/CircleProcess"/>
    <dgm:cxn modelId="{3C4E7968-ECDF-432E-AB19-D89251C4CA04}" type="presParOf" srcId="{EE7ABF73-F3B2-4CA5-965F-3B66A76EBB60}" destId="{4B85BB46-6B25-4EB6-B4F6-4B383694F41A}" srcOrd="3" destOrd="0" presId="urn:microsoft.com/office/officeart/2011/layout/CircleProcess"/>
    <dgm:cxn modelId="{7E32006B-88B7-465B-B7F6-C48D2201922C}" type="presParOf" srcId="{4B85BB46-6B25-4EB6-B4F6-4B383694F41A}" destId="{0590C4FC-882C-4F15-AF44-7D6F830E2EB8}" srcOrd="0" destOrd="0" presId="urn:microsoft.com/office/officeart/2011/layout/CircleProcess"/>
    <dgm:cxn modelId="{F0531CAA-72BB-48D9-AEDC-92040FF9FAF4}" type="presParOf" srcId="{EE7ABF73-F3B2-4CA5-965F-3B66A76EBB60}" destId="{2C85308B-1F01-47FA-BED8-15ACCDE90865}" srcOrd="4" destOrd="0" presId="urn:microsoft.com/office/officeart/2011/layout/CircleProcess"/>
    <dgm:cxn modelId="{1639D227-EC19-4B37-9B51-77EA8D9C3D30}" type="presParOf" srcId="{2C85308B-1F01-47FA-BED8-15ACCDE90865}" destId="{2F0DB742-43B2-45D1-AB74-698BD723E724}" srcOrd="0" destOrd="0" presId="urn:microsoft.com/office/officeart/2011/layout/CircleProcess"/>
    <dgm:cxn modelId="{2C1C5A37-FE89-42CA-9FA7-86645904A922}" type="presParOf" srcId="{EE7ABF73-F3B2-4CA5-965F-3B66A76EBB60}" destId="{14E3BC98-14DD-4676-9A5D-FD9ABEA4DED9}" srcOrd="5" destOrd="0" presId="urn:microsoft.com/office/officeart/2011/layout/CircleProces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D1292645-AEB2-49FF-84C5-7CEFD9BD3C01}" type="doc">
      <dgm:prSet loTypeId="urn:microsoft.com/office/officeart/2009/3/layout/DescendingProcess" loCatId="process" qsTypeId="urn:microsoft.com/office/officeart/2005/8/quickstyle/3d1" qsCatId="3D" csTypeId="urn:microsoft.com/office/officeart/2005/8/colors/accent3_4" csCatId="accent3" phldr="1"/>
      <dgm:spPr/>
      <dgm:t>
        <a:bodyPr/>
        <a:lstStyle/>
        <a:p>
          <a:endParaRPr lang="en-US"/>
        </a:p>
      </dgm:t>
    </dgm:pt>
    <dgm:pt modelId="{B57F6CA5-A28A-4EE1-B919-70D09781A164}">
      <dgm:prSet phldrT="[Text]" custT="1"/>
      <dgm:spPr/>
      <dgm:t>
        <a:bodyPr/>
        <a:lstStyle/>
        <a:p>
          <a:r>
            <a:rPr lang="en-GB" sz="2000" dirty="0" smtClean="0">
              <a:latin typeface="Arial" panose="020B0604020202020204" pitchFamily="34" charset="0"/>
              <a:cs typeface="Arial" panose="020B0604020202020204" pitchFamily="34" charset="0"/>
            </a:rPr>
            <a:t>Reconsider Regional liberalisation </a:t>
          </a:r>
          <a:endParaRPr lang="en-GB" sz="2000" dirty="0" smtClean="0">
            <a:latin typeface="Arial" panose="020B0604020202020204" pitchFamily="34" charset="0"/>
            <a:cs typeface="Arial" panose="020B0604020202020204" pitchFamily="34" charset="0"/>
          </a:endParaRPr>
        </a:p>
        <a:p>
          <a:r>
            <a:rPr lang="en-GB" sz="1600" dirty="0" smtClean="0">
              <a:latin typeface="Arial" panose="020B0604020202020204" pitchFamily="34" charset="0"/>
              <a:cs typeface="Arial" panose="020B0604020202020204" pitchFamily="34" charset="0"/>
            </a:rPr>
            <a:t>(Single Africa Air Transport Market)</a:t>
          </a:r>
          <a:endParaRPr lang="en-US" sz="1600" dirty="0"/>
        </a:p>
      </dgm:t>
    </dgm:pt>
    <dgm:pt modelId="{AFD68D30-0174-44F8-8CE1-137B355AC7FD}" type="parTrans" cxnId="{DBB117C7-C63E-42FC-85A6-9218DEC6E169}">
      <dgm:prSet/>
      <dgm:spPr/>
      <dgm:t>
        <a:bodyPr/>
        <a:lstStyle/>
        <a:p>
          <a:endParaRPr lang="en-US" sz="2000"/>
        </a:p>
      </dgm:t>
    </dgm:pt>
    <dgm:pt modelId="{0E769AB1-D34B-4F04-9855-598F42D8FCF6}" type="sibTrans" cxnId="{DBB117C7-C63E-42FC-85A6-9218DEC6E169}">
      <dgm:prSet/>
      <dgm:spPr/>
      <dgm:t>
        <a:bodyPr/>
        <a:lstStyle/>
        <a:p>
          <a:endParaRPr lang="en-US" sz="2000"/>
        </a:p>
      </dgm:t>
    </dgm:pt>
    <dgm:pt modelId="{8C21A6B0-BB87-49CA-8043-66D2FFDB0575}">
      <dgm:prSet phldrT="[Text]" custT="1"/>
      <dgm:spPr/>
      <dgm:t>
        <a:bodyPr/>
        <a:lstStyle/>
        <a:p>
          <a:r>
            <a:rPr lang="en-GB" sz="2000" dirty="0" smtClean="0">
              <a:latin typeface="Arial" panose="020B0604020202020204" pitchFamily="34" charset="0"/>
              <a:cs typeface="Arial" panose="020B0604020202020204" pitchFamily="34" charset="0"/>
            </a:rPr>
            <a:t>‘International liberalisation’ to major tourist origin </a:t>
          </a:r>
          <a:r>
            <a:rPr lang="en-GB" sz="2000" dirty="0" smtClean="0">
              <a:latin typeface="Arial" panose="020B0604020202020204" pitchFamily="34" charset="0"/>
              <a:cs typeface="Arial" panose="020B0604020202020204" pitchFamily="34" charset="0"/>
            </a:rPr>
            <a:t>markets</a:t>
          </a:r>
        </a:p>
        <a:p>
          <a:r>
            <a:rPr lang="en-GB" sz="2000" dirty="0" smtClean="0">
              <a:latin typeface="Arial" panose="020B0604020202020204" pitchFamily="34" charset="0"/>
              <a:cs typeface="Arial" panose="020B0604020202020204" pitchFamily="34" charset="0"/>
            </a:rPr>
            <a:t>(</a:t>
          </a:r>
          <a:r>
            <a:rPr lang="en-GB" sz="1600" dirty="0" smtClean="0">
              <a:latin typeface="Arial" panose="020B0604020202020204" pitchFamily="34" charset="0"/>
              <a:cs typeface="Arial" panose="020B0604020202020204" pitchFamily="34" charset="0"/>
            </a:rPr>
            <a:t>start negotiation with major and emerging tourism origin markets</a:t>
          </a:r>
          <a:r>
            <a:rPr lang="en-GB" sz="2000" dirty="0" smtClean="0">
              <a:latin typeface="Arial" panose="020B0604020202020204" pitchFamily="34" charset="0"/>
              <a:cs typeface="Arial" panose="020B0604020202020204" pitchFamily="34" charset="0"/>
            </a:rPr>
            <a:t>)</a:t>
          </a:r>
          <a:endParaRPr lang="en-US" sz="2000" dirty="0"/>
        </a:p>
      </dgm:t>
    </dgm:pt>
    <dgm:pt modelId="{F7CE1A69-935C-472B-88B2-BE01CC005DA2}" type="parTrans" cxnId="{49A8E875-E0CE-458F-BECD-84D4C7DF353A}">
      <dgm:prSet/>
      <dgm:spPr/>
      <dgm:t>
        <a:bodyPr/>
        <a:lstStyle/>
        <a:p>
          <a:endParaRPr lang="en-US" sz="2000"/>
        </a:p>
      </dgm:t>
    </dgm:pt>
    <dgm:pt modelId="{0A6EA04F-20E4-4A6D-AAA8-0D0E1BA736E9}" type="sibTrans" cxnId="{49A8E875-E0CE-458F-BECD-84D4C7DF353A}">
      <dgm:prSet/>
      <dgm:spPr/>
      <dgm:t>
        <a:bodyPr/>
        <a:lstStyle/>
        <a:p>
          <a:endParaRPr lang="en-US" sz="2000"/>
        </a:p>
      </dgm:t>
    </dgm:pt>
    <dgm:pt modelId="{32972B6F-9DD7-4C4F-81B4-CEC2DDBDD523}">
      <dgm:prSet phldrT="[Text]" custT="1"/>
      <dgm:spPr/>
      <dgm:t>
        <a:bodyPr/>
        <a:lstStyle/>
        <a:p>
          <a:r>
            <a:rPr lang="en-GB" sz="2000" dirty="0" smtClean="0">
              <a:latin typeface="Arial" panose="020B0604020202020204" pitchFamily="34" charset="0"/>
              <a:cs typeface="Arial" panose="020B0604020202020204" pitchFamily="34" charset="0"/>
            </a:rPr>
            <a:t>Diversify to new emerging markets</a:t>
          </a:r>
          <a:endParaRPr lang="en-US" sz="2000" dirty="0"/>
        </a:p>
      </dgm:t>
    </dgm:pt>
    <dgm:pt modelId="{67A9B20D-499C-4882-BA08-A461282B2619}" type="parTrans" cxnId="{7C00BC2C-DE56-4FF2-94E3-2AAD51C56AA0}">
      <dgm:prSet/>
      <dgm:spPr/>
      <dgm:t>
        <a:bodyPr/>
        <a:lstStyle/>
        <a:p>
          <a:endParaRPr lang="en-US" sz="2000"/>
        </a:p>
      </dgm:t>
    </dgm:pt>
    <dgm:pt modelId="{F2A9DCC5-0CD4-411A-9ABD-A140AB6AEF51}" type="sibTrans" cxnId="{7C00BC2C-DE56-4FF2-94E3-2AAD51C56AA0}">
      <dgm:prSet/>
      <dgm:spPr/>
      <dgm:t>
        <a:bodyPr/>
        <a:lstStyle/>
        <a:p>
          <a:endParaRPr lang="en-US" sz="2000"/>
        </a:p>
      </dgm:t>
    </dgm:pt>
    <dgm:pt modelId="{2A4C7791-FF27-49D3-8DAB-32D58F7B0E4B}" type="pres">
      <dgm:prSet presAssocID="{D1292645-AEB2-49FF-84C5-7CEFD9BD3C01}" presName="Name0" presStyleCnt="0">
        <dgm:presLayoutVars>
          <dgm:chMax val="7"/>
          <dgm:chPref val="5"/>
        </dgm:presLayoutVars>
      </dgm:prSet>
      <dgm:spPr/>
      <dgm:t>
        <a:bodyPr/>
        <a:lstStyle/>
        <a:p>
          <a:endParaRPr lang="en-US"/>
        </a:p>
      </dgm:t>
    </dgm:pt>
    <dgm:pt modelId="{0B10B5F6-5ED0-4755-ADF1-2E8205254325}" type="pres">
      <dgm:prSet presAssocID="{D1292645-AEB2-49FF-84C5-7CEFD9BD3C01}" presName="arrowNode" presStyleLbl="node1" presStyleIdx="0" presStyleCnt="1"/>
      <dgm:spPr/>
    </dgm:pt>
    <dgm:pt modelId="{33F1721F-692E-45E6-9416-624294541EF4}" type="pres">
      <dgm:prSet presAssocID="{B57F6CA5-A28A-4EE1-B919-70D09781A164}" presName="txNode1" presStyleLbl="revTx" presStyleIdx="0" presStyleCnt="3" custScaleX="139924" custScaleY="67727" custLinFactNeighborX="-50761" custLinFactNeighborY="81085">
        <dgm:presLayoutVars>
          <dgm:bulletEnabled val="1"/>
        </dgm:presLayoutVars>
      </dgm:prSet>
      <dgm:spPr/>
      <dgm:t>
        <a:bodyPr/>
        <a:lstStyle/>
        <a:p>
          <a:endParaRPr lang="en-US"/>
        </a:p>
      </dgm:t>
    </dgm:pt>
    <dgm:pt modelId="{F8A02B61-9345-44AB-AE57-9A8CFE60B093}" type="pres">
      <dgm:prSet presAssocID="{8C21A6B0-BB87-49CA-8043-66D2FFDB0575}" presName="txNode2" presStyleLbl="revTx" presStyleIdx="1" presStyleCnt="3" custScaleX="116583" custLinFactNeighborX="14298" custLinFactNeighborY="1671">
        <dgm:presLayoutVars>
          <dgm:bulletEnabled val="1"/>
        </dgm:presLayoutVars>
      </dgm:prSet>
      <dgm:spPr/>
      <dgm:t>
        <a:bodyPr/>
        <a:lstStyle/>
        <a:p>
          <a:endParaRPr lang="en-US"/>
        </a:p>
      </dgm:t>
    </dgm:pt>
    <dgm:pt modelId="{C7EF905A-8D3D-441F-821C-1F4F575DB9D8}" type="pres">
      <dgm:prSet presAssocID="{0A6EA04F-20E4-4A6D-AAA8-0D0E1BA736E9}" presName="dotNode2" presStyleCnt="0"/>
      <dgm:spPr/>
    </dgm:pt>
    <dgm:pt modelId="{EB86AB0F-DCFE-47C3-8C04-49158A80D8B3}" type="pres">
      <dgm:prSet presAssocID="{0A6EA04F-20E4-4A6D-AAA8-0D0E1BA736E9}" presName="dotRepeatNode" presStyleLbl="fgShp" presStyleIdx="0" presStyleCnt="1"/>
      <dgm:spPr/>
      <dgm:t>
        <a:bodyPr/>
        <a:lstStyle/>
        <a:p>
          <a:endParaRPr lang="en-US"/>
        </a:p>
      </dgm:t>
    </dgm:pt>
    <dgm:pt modelId="{89D0670E-1CF8-464F-B5FC-652CB09C7620}" type="pres">
      <dgm:prSet presAssocID="{32972B6F-9DD7-4C4F-81B4-CEC2DDBDD523}" presName="txNode3" presStyleLbl="revTx" presStyleIdx="2" presStyleCnt="3">
        <dgm:presLayoutVars>
          <dgm:bulletEnabled val="1"/>
        </dgm:presLayoutVars>
      </dgm:prSet>
      <dgm:spPr/>
      <dgm:t>
        <a:bodyPr/>
        <a:lstStyle/>
        <a:p>
          <a:endParaRPr lang="en-GB"/>
        </a:p>
      </dgm:t>
    </dgm:pt>
  </dgm:ptLst>
  <dgm:cxnLst>
    <dgm:cxn modelId="{7C00BC2C-DE56-4FF2-94E3-2AAD51C56AA0}" srcId="{D1292645-AEB2-49FF-84C5-7CEFD9BD3C01}" destId="{32972B6F-9DD7-4C4F-81B4-CEC2DDBDD523}" srcOrd="2" destOrd="0" parTransId="{67A9B20D-499C-4882-BA08-A461282B2619}" sibTransId="{F2A9DCC5-0CD4-411A-9ABD-A140AB6AEF51}"/>
    <dgm:cxn modelId="{DBB117C7-C63E-42FC-85A6-9218DEC6E169}" srcId="{D1292645-AEB2-49FF-84C5-7CEFD9BD3C01}" destId="{B57F6CA5-A28A-4EE1-B919-70D09781A164}" srcOrd="0" destOrd="0" parTransId="{AFD68D30-0174-44F8-8CE1-137B355AC7FD}" sibTransId="{0E769AB1-D34B-4F04-9855-598F42D8FCF6}"/>
    <dgm:cxn modelId="{323CFCE7-D0B5-44B2-B755-E1639408F08B}" type="presOf" srcId="{32972B6F-9DD7-4C4F-81B4-CEC2DDBDD523}" destId="{89D0670E-1CF8-464F-B5FC-652CB09C7620}" srcOrd="0" destOrd="0" presId="urn:microsoft.com/office/officeart/2009/3/layout/DescendingProcess"/>
    <dgm:cxn modelId="{5792096F-D91F-4F64-A53D-F7355D27DCCF}" type="presOf" srcId="{0A6EA04F-20E4-4A6D-AAA8-0D0E1BA736E9}" destId="{EB86AB0F-DCFE-47C3-8C04-49158A80D8B3}" srcOrd="0" destOrd="0" presId="urn:microsoft.com/office/officeart/2009/3/layout/DescendingProcess"/>
    <dgm:cxn modelId="{7FB6D4AC-A7B7-4089-9D66-362B5DB0B86D}" type="presOf" srcId="{B57F6CA5-A28A-4EE1-B919-70D09781A164}" destId="{33F1721F-692E-45E6-9416-624294541EF4}" srcOrd="0" destOrd="0" presId="urn:microsoft.com/office/officeart/2009/3/layout/DescendingProcess"/>
    <dgm:cxn modelId="{4695BA89-5A4D-4B0F-8A21-930CE6279EDE}" type="presOf" srcId="{D1292645-AEB2-49FF-84C5-7CEFD9BD3C01}" destId="{2A4C7791-FF27-49D3-8DAB-32D58F7B0E4B}" srcOrd="0" destOrd="0" presId="urn:microsoft.com/office/officeart/2009/3/layout/DescendingProcess"/>
    <dgm:cxn modelId="{49A8E875-E0CE-458F-BECD-84D4C7DF353A}" srcId="{D1292645-AEB2-49FF-84C5-7CEFD9BD3C01}" destId="{8C21A6B0-BB87-49CA-8043-66D2FFDB0575}" srcOrd="1" destOrd="0" parTransId="{F7CE1A69-935C-472B-88B2-BE01CC005DA2}" sibTransId="{0A6EA04F-20E4-4A6D-AAA8-0D0E1BA736E9}"/>
    <dgm:cxn modelId="{87DB8D91-EC06-4382-B954-613A529D8BD5}" type="presOf" srcId="{8C21A6B0-BB87-49CA-8043-66D2FFDB0575}" destId="{F8A02B61-9345-44AB-AE57-9A8CFE60B093}" srcOrd="0" destOrd="0" presId="urn:microsoft.com/office/officeart/2009/3/layout/DescendingProcess"/>
    <dgm:cxn modelId="{1A68C005-F965-49E4-9995-43BE8E0C5FBF}" type="presParOf" srcId="{2A4C7791-FF27-49D3-8DAB-32D58F7B0E4B}" destId="{0B10B5F6-5ED0-4755-ADF1-2E8205254325}" srcOrd="0" destOrd="0" presId="urn:microsoft.com/office/officeart/2009/3/layout/DescendingProcess"/>
    <dgm:cxn modelId="{D7966FF9-CA4A-4049-99F2-CF418E8EF1EE}" type="presParOf" srcId="{2A4C7791-FF27-49D3-8DAB-32D58F7B0E4B}" destId="{33F1721F-692E-45E6-9416-624294541EF4}" srcOrd="1" destOrd="0" presId="urn:microsoft.com/office/officeart/2009/3/layout/DescendingProcess"/>
    <dgm:cxn modelId="{DEE89163-A27A-498B-97E2-DA04E7B9C15B}" type="presParOf" srcId="{2A4C7791-FF27-49D3-8DAB-32D58F7B0E4B}" destId="{F8A02B61-9345-44AB-AE57-9A8CFE60B093}" srcOrd="2" destOrd="0" presId="urn:microsoft.com/office/officeart/2009/3/layout/DescendingProcess"/>
    <dgm:cxn modelId="{0700D384-9AFB-42A7-A40B-31DE4D7A06B0}" type="presParOf" srcId="{2A4C7791-FF27-49D3-8DAB-32D58F7B0E4B}" destId="{C7EF905A-8D3D-441F-821C-1F4F575DB9D8}" srcOrd="3" destOrd="0" presId="urn:microsoft.com/office/officeart/2009/3/layout/DescendingProcess"/>
    <dgm:cxn modelId="{83BFD809-88B8-48D6-A3B3-34A8532BBEB9}" type="presParOf" srcId="{C7EF905A-8D3D-441F-821C-1F4F575DB9D8}" destId="{EB86AB0F-DCFE-47C3-8C04-49158A80D8B3}" srcOrd="0" destOrd="0" presId="urn:microsoft.com/office/officeart/2009/3/layout/DescendingProcess"/>
    <dgm:cxn modelId="{502F5083-9117-4D4B-A02B-9A0DA0AF9DE7}" type="presParOf" srcId="{2A4C7791-FF27-49D3-8DAB-32D58F7B0E4B}" destId="{89D0670E-1CF8-464F-B5FC-652CB09C7620}" srcOrd="4" destOrd="0" presId="urn:microsoft.com/office/officeart/2009/3/layout/DescendingProces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AD3345C-A10E-47F2-BE26-F12B7E930647}">
      <dsp:nvSpPr>
        <dsp:cNvPr id="0" name=""/>
        <dsp:cNvSpPr/>
      </dsp:nvSpPr>
      <dsp:spPr>
        <a:xfrm>
          <a:off x="0" y="0"/>
          <a:ext cx="11423650" cy="0"/>
        </a:xfrm>
        <a:prstGeom prst="line">
          <a:avLst/>
        </a:prstGeom>
        <a:solidFill>
          <a:schemeClr val="accent3">
            <a:shade val="80000"/>
            <a:hueOff val="0"/>
            <a:satOff val="0"/>
            <a:lumOff val="0"/>
            <a:alphaOff val="0"/>
          </a:schemeClr>
        </a:solidFill>
        <a:ln w="12700" cap="flat" cmpd="sng" algn="ctr">
          <a:solidFill>
            <a:schemeClr val="accent3">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B694580-C721-4F51-9754-2E0301B8E3DA}">
      <dsp:nvSpPr>
        <dsp:cNvPr id="0" name=""/>
        <dsp:cNvSpPr/>
      </dsp:nvSpPr>
      <dsp:spPr>
        <a:xfrm flipH="1">
          <a:off x="0" y="0"/>
          <a:ext cx="2464527" cy="537385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t" anchorCtr="0">
          <a:noAutofit/>
        </a:bodyPr>
        <a:lstStyle/>
        <a:p>
          <a:pPr lvl="0" algn="just" defTabSz="800100">
            <a:lnSpc>
              <a:spcPct val="100000"/>
            </a:lnSpc>
            <a:spcBef>
              <a:spcPct val="0"/>
            </a:spcBef>
            <a:spcAft>
              <a:spcPct val="35000"/>
            </a:spcAft>
          </a:pPr>
          <a:endParaRPr lang="en-US" sz="1800" kern="1200" dirty="0">
            <a:solidFill>
              <a:schemeClr val="tx1"/>
            </a:solidFill>
          </a:endParaRPr>
        </a:p>
      </dsp:txBody>
      <dsp:txXfrm>
        <a:off x="0" y="0"/>
        <a:ext cx="2464527" cy="5373859"/>
      </dsp:txXfrm>
    </dsp:sp>
    <dsp:sp modelId="{26397805-055A-4A95-891E-01E4EACA6784}">
      <dsp:nvSpPr>
        <dsp:cNvPr id="0" name=""/>
        <dsp:cNvSpPr/>
      </dsp:nvSpPr>
      <dsp:spPr>
        <a:xfrm>
          <a:off x="2632367" y="170294"/>
          <a:ext cx="8783660" cy="160080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t" anchorCtr="0">
          <a:noAutofit/>
        </a:bodyPr>
        <a:lstStyle/>
        <a:p>
          <a:pPr lvl="0" algn="just" defTabSz="800100">
            <a:lnSpc>
              <a:spcPct val="150000"/>
            </a:lnSpc>
            <a:spcBef>
              <a:spcPct val="0"/>
            </a:spcBef>
            <a:spcAft>
              <a:spcPct val="35000"/>
            </a:spcAft>
          </a:pPr>
          <a:r>
            <a:rPr lang="en-GB" sz="1800" kern="1200" dirty="0" smtClean="0">
              <a:latin typeface="Arial" panose="020B0604020202020204" pitchFamily="34" charset="0"/>
              <a:cs typeface="Arial" panose="020B0604020202020204" pitchFamily="34" charset="0"/>
            </a:rPr>
            <a:t>Government of Uganda - recognises Uganda’s exceptional range of natural and cultural tourism assets and the importance of tourism, and identified it as a priority sector in Its National Development Plans and the Vision 2040</a:t>
          </a:r>
          <a:endParaRPr lang="en-US" sz="1800" kern="1200" dirty="0">
            <a:latin typeface="Arial" panose="020B0604020202020204" pitchFamily="34" charset="0"/>
            <a:cs typeface="Arial" panose="020B0604020202020204" pitchFamily="34" charset="0"/>
          </a:endParaRPr>
        </a:p>
      </dsp:txBody>
      <dsp:txXfrm>
        <a:off x="2632367" y="170294"/>
        <a:ext cx="8783660" cy="1600803"/>
      </dsp:txXfrm>
    </dsp:sp>
    <dsp:sp modelId="{4048463A-5D54-460C-B795-6FA7141C9DD5}">
      <dsp:nvSpPr>
        <dsp:cNvPr id="0" name=""/>
        <dsp:cNvSpPr/>
      </dsp:nvSpPr>
      <dsp:spPr>
        <a:xfrm>
          <a:off x="2464527" y="1771098"/>
          <a:ext cx="8951500" cy="0"/>
        </a:xfrm>
        <a:prstGeom prst="line">
          <a:avLst/>
        </a:prstGeom>
        <a:solidFill>
          <a:schemeClr val="accent3">
            <a:hueOff val="0"/>
            <a:satOff val="0"/>
            <a:lumOff val="0"/>
            <a:alphaOff val="0"/>
          </a:schemeClr>
        </a:solidFill>
        <a:ln w="1270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E8555BA0-77D1-4E8E-BEE1-D9AB0A67FD33}">
      <dsp:nvSpPr>
        <dsp:cNvPr id="0" name=""/>
        <dsp:cNvSpPr/>
      </dsp:nvSpPr>
      <dsp:spPr>
        <a:xfrm>
          <a:off x="2639989" y="1891803"/>
          <a:ext cx="8783660" cy="161647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t" anchorCtr="0">
          <a:noAutofit/>
        </a:bodyPr>
        <a:lstStyle/>
        <a:p>
          <a:pPr lvl="0" algn="just" defTabSz="800100">
            <a:lnSpc>
              <a:spcPct val="150000"/>
            </a:lnSpc>
            <a:spcBef>
              <a:spcPct val="0"/>
            </a:spcBef>
            <a:spcAft>
              <a:spcPct val="35000"/>
            </a:spcAft>
          </a:pPr>
          <a:r>
            <a:rPr lang="en-US" sz="1800" kern="1200" dirty="0" smtClean="0">
              <a:latin typeface="Arial" panose="020B0604020202020204" pitchFamily="34" charset="0"/>
              <a:cs typeface="Arial" panose="020B0604020202020204" pitchFamily="34" charset="0"/>
            </a:rPr>
            <a:t>Total contribution of T&amp;T standings at around 8% ; Share of employment of 6.7% ; and Tourist arrivals around 1,800,00</a:t>
          </a:r>
        </a:p>
        <a:p>
          <a:pPr lvl="0" algn="just" defTabSz="800100">
            <a:lnSpc>
              <a:spcPct val="150000"/>
            </a:lnSpc>
            <a:spcBef>
              <a:spcPct val="0"/>
            </a:spcBef>
            <a:spcAft>
              <a:spcPct val="35000"/>
            </a:spcAft>
          </a:pPr>
          <a:r>
            <a:rPr lang="en-US" sz="1800" kern="1200" dirty="0" smtClean="0">
              <a:latin typeface="Arial" panose="020B0604020202020204" pitchFamily="34" charset="0"/>
              <a:cs typeface="Arial" panose="020B0604020202020204" pitchFamily="34" charset="0"/>
            </a:rPr>
            <a:t>Top 20 T&amp;T GDP growth in the world (WTTC, 2019)</a:t>
          </a:r>
          <a:endParaRPr lang="en-US" sz="1800" kern="1200" dirty="0">
            <a:latin typeface="Arial" panose="020B0604020202020204" pitchFamily="34" charset="0"/>
            <a:cs typeface="Arial" panose="020B0604020202020204" pitchFamily="34" charset="0"/>
          </a:endParaRPr>
        </a:p>
      </dsp:txBody>
      <dsp:txXfrm>
        <a:off x="2639989" y="1891803"/>
        <a:ext cx="8783660" cy="1616470"/>
      </dsp:txXfrm>
    </dsp:sp>
    <dsp:sp modelId="{58A39307-1632-4184-AC88-FE6C1623AEB8}">
      <dsp:nvSpPr>
        <dsp:cNvPr id="0" name=""/>
        <dsp:cNvSpPr/>
      </dsp:nvSpPr>
      <dsp:spPr>
        <a:xfrm>
          <a:off x="2464527" y="3557864"/>
          <a:ext cx="8951500" cy="0"/>
        </a:xfrm>
        <a:prstGeom prst="line">
          <a:avLst/>
        </a:prstGeom>
        <a:solidFill>
          <a:schemeClr val="accent3">
            <a:hueOff val="0"/>
            <a:satOff val="0"/>
            <a:lumOff val="0"/>
            <a:alphaOff val="0"/>
          </a:schemeClr>
        </a:solidFill>
        <a:ln w="1270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488FE59A-2BB4-4414-8BEA-8CADCFCC1FB5}">
      <dsp:nvSpPr>
        <dsp:cNvPr id="0" name=""/>
        <dsp:cNvSpPr/>
      </dsp:nvSpPr>
      <dsp:spPr>
        <a:xfrm>
          <a:off x="2632367" y="3728158"/>
          <a:ext cx="8783660" cy="146732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t" anchorCtr="0">
          <a:noAutofit/>
        </a:bodyPr>
        <a:lstStyle/>
        <a:p>
          <a:pPr lvl="0" algn="just" defTabSz="800100">
            <a:lnSpc>
              <a:spcPct val="150000"/>
            </a:lnSpc>
            <a:spcBef>
              <a:spcPct val="0"/>
            </a:spcBef>
            <a:spcAft>
              <a:spcPct val="35000"/>
            </a:spcAft>
          </a:pPr>
          <a:r>
            <a:rPr lang="en-GB" sz="1800" kern="1200" dirty="0" smtClean="0">
              <a:latin typeface="Arial" panose="020B0604020202020204" pitchFamily="34" charset="0"/>
              <a:cs typeface="Arial" panose="020B0604020202020204" pitchFamily="34" charset="0"/>
            </a:rPr>
            <a:t>2019 research on the contribution of this sector to economic growth validate important economic impact (over the period 1990-2018, 1% increase in tourism arrival has increased GDP by 0.5%)</a:t>
          </a:r>
          <a:endParaRPr lang="en-US" sz="1800" kern="1200" dirty="0">
            <a:latin typeface="Arial" panose="020B0604020202020204" pitchFamily="34" charset="0"/>
            <a:cs typeface="Arial" panose="020B0604020202020204" pitchFamily="34" charset="0"/>
          </a:endParaRPr>
        </a:p>
      </dsp:txBody>
      <dsp:txXfrm>
        <a:off x="2632367" y="3728158"/>
        <a:ext cx="8783660" cy="1467326"/>
      </dsp:txXfrm>
    </dsp:sp>
    <dsp:sp modelId="{6F41B72B-B158-4BDC-A0AD-FD33C68860C3}">
      <dsp:nvSpPr>
        <dsp:cNvPr id="0" name=""/>
        <dsp:cNvSpPr/>
      </dsp:nvSpPr>
      <dsp:spPr>
        <a:xfrm>
          <a:off x="2464527" y="5195485"/>
          <a:ext cx="8951500" cy="0"/>
        </a:xfrm>
        <a:prstGeom prst="line">
          <a:avLst/>
        </a:prstGeom>
        <a:solidFill>
          <a:schemeClr val="accent3">
            <a:hueOff val="0"/>
            <a:satOff val="0"/>
            <a:lumOff val="0"/>
            <a:alphaOff val="0"/>
          </a:schemeClr>
        </a:solidFill>
        <a:ln w="1270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AA5AC53-1A4E-4CA6-8F7D-9F2013E175D8}">
      <dsp:nvSpPr>
        <dsp:cNvPr id="0" name=""/>
        <dsp:cNvSpPr/>
      </dsp:nvSpPr>
      <dsp:spPr>
        <a:xfrm rot="5400000">
          <a:off x="714432" y="1657869"/>
          <a:ext cx="2133314" cy="3549788"/>
        </a:xfrm>
        <a:prstGeom prst="corner">
          <a:avLst>
            <a:gd name="adj1" fmla="val 16120"/>
            <a:gd name="adj2" fmla="val 16110"/>
          </a:avLst>
        </a:prstGeom>
        <a:solidFill>
          <a:schemeClr val="accent3">
            <a:shade val="80000"/>
            <a:hueOff val="0"/>
            <a:satOff val="0"/>
            <a:lumOff val="0"/>
            <a:alphaOff val="0"/>
          </a:schemeClr>
        </a:solidFill>
        <a:ln w="12700" cap="flat" cmpd="sng" algn="ctr">
          <a:solidFill>
            <a:schemeClr val="accent3">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5D5A03BF-2E95-4572-A9E6-92A7A52797D0}">
      <dsp:nvSpPr>
        <dsp:cNvPr id="0" name=""/>
        <dsp:cNvSpPr/>
      </dsp:nvSpPr>
      <dsp:spPr>
        <a:xfrm>
          <a:off x="358329" y="2718490"/>
          <a:ext cx="3204768" cy="280916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4770" tIns="64770" rIns="64770" bIns="64770" numCol="1" spcCol="1270" anchor="t" anchorCtr="0">
          <a:noAutofit/>
        </a:bodyPr>
        <a:lstStyle/>
        <a:p>
          <a:pPr lvl="0" algn="l" defTabSz="755650">
            <a:lnSpc>
              <a:spcPct val="90000"/>
            </a:lnSpc>
            <a:spcBef>
              <a:spcPct val="0"/>
            </a:spcBef>
            <a:spcAft>
              <a:spcPct val="35000"/>
            </a:spcAft>
          </a:pPr>
          <a:endParaRPr lang="en-US" sz="1700" kern="1200" dirty="0">
            <a:latin typeface="Arial" panose="020B0604020202020204" pitchFamily="34" charset="0"/>
            <a:cs typeface="Arial" panose="020B0604020202020204" pitchFamily="34" charset="0"/>
          </a:endParaRPr>
        </a:p>
        <a:p>
          <a:pPr marL="171450" lvl="1" indent="-171450" algn="l" defTabSz="755650">
            <a:lnSpc>
              <a:spcPct val="100000"/>
            </a:lnSpc>
            <a:spcBef>
              <a:spcPct val="0"/>
            </a:spcBef>
            <a:spcAft>
              <a:spcPct val="15000"/>
            </a:spcAft>
            <a:buChar char="••"/>
          </a:pPr>
          <a:r>
            <a:rPr lang="en-US" sz="1700" kern="1200" dirty="0" smtClean="0">
              <a:latin typeface="Arial" panose="020B0604020202020204" pitchFamily="34" charset="0"/>
              <a:cs typeface="Arial" panose="020B0604020202020204" pitchFamily="34" charset="0"/>
            </a:rPr>
            <a:t>Awareness of Uganda as a tourist destination - significantly lower than average level. </a:t>
          </a:r>
          <a:endParaRPr lang="en-US" sz="1700" kern="1200" dirty="0">
            <a:latin typeface="Arial" panose="020B0604020202020204" pitchFamily="34" charset="0"/>
            <a:cs typeface="Arial" panose="020B0604020202020204" pitchFamily="34" charset="0"/>
          </a:endParaRPr>
        </a:p>
        <a:p>
          <a:pPr marL="171450" lvl="1" indent="-171450" algn="l" defTabSz="755650">
            <a:lnSpc>
              <a:spcPct val="100000"/>
            </a:lnSpc>
            <a:spcBef>
              <a:spcPct val="0"/>
            </a:spcBef>
            <a:spcAft>
              <a:spcPct val="15000"/>
            </a:spcAft>
            <a:buChar char="••"/>
          </a:pPr>
          <a:r>
            <a:rPr lang="en-US" sz="1700" kern="1200" dirty="0" smtClean="0">
              <a:latin typeface="Arial" panose="020B0604020202020204" pitchFamily="34" charset="0"/>
              <a:cs typeface="Arial" panose="020B0604020202020204" pitchFamily="34" charset="0"/>
            </a:rPr>
            <a:t>Most tourists outside Africa cited South Africa and Kenya as their potential future destination in Africa. </a:t>
          </a:r>
        </a:p>
      </dsp:txBody>
      <dsp:txXfrm>
        <a:off x="358329" y="2718490"/>
        <a:ext cx="3204768" cy="2809167"/>
      </dsp:txXfrm>
    </dsp:sp>
    <dsp:sp modelId="{D79B0C37-C294-41F6-9D11-08BADD5CD10C}">
      <dsp:nvSpPr>
        <dsp:cNvPr id="0" name=""/>
        <dsp:cNvSpPr/>
      </dsp:nvSpPr>
      <dsp:spPr>
        <a:xfrm>
          <a:off x="2958424" y="1396529"/>
          <a:ext cx="604673" cy="604673"/>
        </a:xfrm>
        <a:prstGeom prst="triangle">
          <a:avLst>
            <a:gd name="adj" fmla="val 100000"/>
          </a:avLst>
        </a:prstGeom>
        <a:solidFill>
          <a:schemeClr val="accent3">
            <a:shade val="80000"/>
            <a:hueOff val="0"/>
            <a:satOff val="0"/>
            <a:lumOff val="4773"/>
            <a:alphaOff val="0"/>
          </a:schemeClr>
        </a:solidFill>
        <a:ln w="12700" cap="flat" cmpd="sng" algn="ctr">
          <a:solidFill>
            <a:schemeClr val="accent3">
              <a:shade val="80000"/>
              <a:hueOff val="0"/>
              <a:satOff val="0"/>
              <a:lumOff val="4773"/>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36968053-5D49-49AD-BDCE-8CAD464B5057}">
      <dsp:nvSpPr>
        <dsp:cNvPr id="0" name=""/>
        <dsp:cNvSpPr/>
      </dsp:nvSpPr>
      <dsp:spPr>
        <a:xfrm rot="5400000">
          <a:off x="4637695" y="308406"/>
          <a:ext cx="2133314" cy="3549788"/>
        </a:xfrm>
        <a:prstGeom prst="corner">
          <a:avLst>
            <a:gd name="adj1" fmla="val 16120"/>
            <a:gd name="adj2" fmla="val 16110"/>
          </a:avLst>
        </a:prstGeom>
        <a:solidFill>
          <a:schemeClr val="accent3">
            <a:shade val="80000"/>
            <a:hueOff val="0"/>
            <a:satOff val="0"/>
            <a:lumOff val="9546"/>
            <a:alphaOff val="0"/>
          </a:schemeClr>
        </a:solidFill>
        <a:ln w="12700" cap="flat" cmpd="sng" algn="ctr">
          <a:solidFill>
            <a:schemeClr val="accent3">
              <a:shade val="80000"/>
              <a:hueOff val="0"/>
              <a:satOff val="0"/>
              <a:lumOff val="9546"/>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AA4080F5-4E6C-46EA-ADBB-B7E2B9F8A063}">
      <dsp:nvSpPr>
        <dsp:cNvPr id="0" name=""/>
        <dsp:cNvSpPr/>
      </dsp:nvSpPr>
      <dsp:spPr>
        <a:xfrm>
          <a:off x="4339630" y="1411305"/>
          <a:ext cx="3204768" cy="356646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t" anchorCtr="0">
          <a:noAutofit/>
        </a:bodyPr>
        <a:lstStyle/>
        <a:p>
          <a:pPr lvl="0" algn="l" defTabSz="711200">
            <a:lnSpc>
              <a:spcPct val="90000"/>
            </a:lnSpc>
            <a:spcBef>
              <a:spcPct val="0"/>
            </a:spcBef>
            <a:spcAft>
              <a:spcPct val="35000"/>
            </a:spcAft>
          </a:pPr>
          <a:r>
            <a:rPr lang="en-US" sz="1600" kern="1200" dirty="0" smtClean="0">
              <a:latin typeface="Arial" panose="020B0604020202020204" pitchFamily="34" charset="0"/>
              <a:cs typeface="Arial" panose="020B0604020202020204" pitchFamily="34" charset="0"/>
            </a:rPr>
            <a:t>- African tourists were much more aware about the attractions in Uganda compared to those outside the African continent.</a:t>
          </a:r>
        </a:p>
        <a:p>
          <a:pPr lvl="0" algn="l" defTabSz="711200">
            <a:lnSpc>
              <a:spcPct val="90000"/>
            </a:lnSpc>
            <a:spcBef>
              <a:spcPct val="0"/>
            </a:spcBef>
            <a:spcAft>
              <a:spcPct val="35000"/>
            </a:spcAft>
          </a:pPr>
          <a:r>
            <a:rPr lang="en-GB" sz="1600" kern="1200" dirty="0" smtClean="0">
              <a:latin typeface="Arial" panose="020B0604020202020204" pitchFamily="34" charset="0"/>
              <a:cs typeface="Arial" panose="020B0604020202020204" pitchFamily="34" charset="0"/>
            </a:rPr>
            <a:t> - 6 out of every 10 prospective visitors heard about Uganda and its attractions by </a:t>
          </a:r>
          <a:r>
            <a:rPr lang="en-GB" sz="1600" b="1" kern="1200" dirty="0" smtClean="0">
              <a:latin typeface="Arial" panose="020B0604020202020204" pitchFamily="34" charset="0"/>
              <a:cs typeface="Arial" panose="020B0604020202020204" pitchFamily="34" charset="0"/>
            </a:rPr>
            <a:t>word-of-mouth</a:t>
          </a:r>
          <a:r>
            <a:rPr lang="en-GB" sz="1600" b="1" kern="1200" dirty="0" smtClean="0">
              <a:latin typeface="Arial" panose="020B0604020202020204" pitchFamily="34" charset="0"/>
              <a:cs typeface="Arial" panose="020B0604020202020204" pitchFamily="34" charset="0"/>
            </a:rPr>
            <a:t>.(validated by Joint research on 600 outgoing tourist at Entebbe in 2019)</a:t>
          </a:r>
          <a:endParaRPr lang="en-GB" sz="1600" b="1" kern="1200" dirty="0" smtClean="0">
            <a:latin typeface="Arial" panose="020B0604020202020204" pitchFamily="34" charset="0"/>
            <a:cs typeface="Arial" panose="020B0604020202020204" pitchFamily="34" charset="0"/>
          </a:endParaRPr>
        </a:p>
        <a:p>
          <a:pPr lvl="0" algn="l" defTabSz="711200">
            <a:lnSpc>
              <a:spcPct val="90000"/>
            </a:lnSpc>
            <a:spcBef>
              <a:spcPct val="0"/>
            </a:spcBef>
            <a:spcAft>
              <a:spcPct val="35000"/>
            </a:spcAft>
          </a:pPr>
          <a:r>
            <a:rPr lang="en-US" sz="1600" kern="1200" dirty="0" smtClean="0">
              <a:latin typeface="Arial" panose="020B0604020202020204" pitchFamily="34" charset="0"/>
              <a:cs typeface="Arial" panose="020B0604020202020204" pitchFamily="34" charset="0"/>
            </a:rPr>
            <a:t>- When exposed about the main attractions in Uganda, the reported likelihood to visit Uganda increased substantially.</a:t>
          </a:r>
          <a:endParaRPr lang="en-US" sz="1600" kern="1200" dirty="0"/>
        </a:p>
      </dsp:txBody>
      <dsp:txXfrm>
        <a:off x="4339630" y="1411305"/>
        <a:ext cx="3204768" cy="3566462"/>
      </dsp:txXfrm>
    </dsp:sp>
    <dsp:sp modelId="{7B2F34B4-B474-4AB5-982F-2E49EDB9D2EF}">
      <dsp:nvSpPr>
        <dsp:cNvPr id="0" name=""/>
        <dsp:cNvSpPr/>
      </dsp:nvSpPr>
      <dsp:spPr>
        <a:xfrm>
          <a:off x="6881687" y="47066"/>
          <a:ext cx="604673" cy="604673"/>
        </a:xfrm>
        <a:prstGeom prst="triangle">
          <a:avLst>
            <a:gd name="adj" fmla="val 100000"/>
          </a:avLst>
        </a:prstGeom>
        <a:solidFill>
          <a:schemeClr val="accent3">
            <a:shade val="80000"/>
            <a:hueOff val="0"/>
            <a:satOff val="0"/>
            <a:lumOff val="14319"/>
            <a:alphaOff val="0"/>
          </a:schemeClr>
        </a:solidFill>
        <a:ln w="12700" cap="flat" cmpd="sng" algn="ctr">
          <a:solidFill>
            <a:schemeClr val="accent3">
              <a:shade val="80000"/>
              <a:hueOff val="0"/>
              <a:satOff val="0"/>
              <a:lumOff val="14319"/>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E553483E-1053-47BE-84A3-10F387EC8895}">
      <dsp:nvSpPr>
        <dsp:cNvPr id="0" name=""/>
        <dsp:cNvSpPr/>
      </dsp:nvSpPr>
      <dsp:spPr>
        <a:xfrm rot="5400000">
          <a:off x="8560958" y="-662409"/>
          <a:ext cx="2133314" cy="3549788"/>
        </a:xfrm>
        <a:prstGeom prst="corner">
          <a:avLst>
            <a:gd name="adj1" fmla="val 16120"/>
            <a:gd name="adj2" fmla="val 16110"/>
          </a:avLst>
        </a:prstGeom>
        <a:solidFill>
          <a:schemeClr val="accent3">
            <a:shade val="80000"/>
            <a:hueOff val="0"/>
            <a:satOff val="0"/>
            <a:lumOff val="19092"/>
            <a:alphaOff val="0"/>
          </a:schemeClr>
        </a:solidFill>
        <a:ln w="12700" cap="flat" cmpd="sng" algn="ctr">
          <a:solidFill>
            <a:schemeClr val="accent3">
              <a:shade val="80000"/>
              <a:hueOff val="0"/>
              <a:satOff val="0"/>
              <a:lumOff val="19092"/>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2723599-B996-4CE9-B330-54B8B2B438ED}">
      <dsp:nvSpPr>
        <dsp:cNvPr id="0" name=""/>
        <dsp:cNvSpPr/>
      </dsp:nvSpPr>
      <dsp:spPr>
        <a:xfrm>
          <a:off x="8204855" y="398212"/>
          <a:ext cx="3204768" cy="280916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t" anchorCtr="0">
          <a:noAutofit/>
        </a:bodyPr>
        <a:lstStyle/>
        <a:p>
          <a:pPr lvl="0" algn="l" defTabSz="711200">
            <a:lnSpc>
              <a:spcPct val="100000"/>
            </a:lnSpc>
            <a:spcBef>
              <a:spcPct val="0"/>
            </a:spcBef>
            <a:spcAft>
              <a:spcPct val="35000"/>
            </a:spcAft>
          </a:pPr>
          <a:endParaRPr lang="en-US" sz="1600" kern="1200" dirty="0">
            <a:latin typeface="Arial" panose="020B0604020202020204" pitchFamily="34" charset="0"/>
            <a:cs typeface="Arial" panose="020B0604020202020204" pitchFamily="34" charset="0"/>
          </a:endParaRPr>
        </a:p>
        <a:p>
          <a:pPr marL="171450" lvl="1" indent="-171450" algn="l" defTabSz="711200">
            <a:lnSpc>
              <a:spcPct val="100000"/>
            </a:lnSpc>
            <a:spcBef>
              <a:spcPct val="0"/>
            </a:spcBef>
            <a:spcAft>
              <a:spcPct val="15000"/>
            </a:spcAft>
            <a:buChar char="••"/>
          </a:pPr>
          <a:r>
            <a:rPr lang="en-US" sz="1600" kern="1200" dirty="0" smtClean="0">
              <a:latin typeface="Arial" panose="020B0604020202020204" pitchFamily="34" charset="0"/>
              <a:cs typeface="Arial" panose="020B0604020202020204" pitchFamily="34" charset="0"/>
            </a:rPr>
            <a:t>Main barrier with respect to the progress of the tourism industry in Uganda: the current low level of awareness, specially among targeted markets such as Europe, Australia and China.</a:t>
          </a:r>
        </a:p>
        <a:p>
          <a:pPr marL="171450" lvl="1" indent="-171450" algn="l" defTabSz="711200">
            <a:lnSpc>
              <a:spcPct val="100000"/>
            </a:lnSpc>
            <a:spcBef>
              <a:spcPct val="0"/>
            </a:spcBef>
            <a:spcAft>
              <a:spcPct val="15000"/>
            </a:spcAft>
            <a:buChar char="••"/>
          </a:pPr>
          <a:r>
            <a:rPr lang="en-GB" sz="1600" kern="1200" dirty="0" smtClean="0">
              <a:latin typeface="Arial" panose="020B0604020202020204" pitchFamily="34" charset="0"/>
              <a:cs typeface="Arial" panose="020B0604020202020204" pitchFamily="34" charset="0"/>
            </a:rPr>
            <a:t>Country rating as one the world’s top ten destinations by industry giants such as Lonely Planet and National Geographic Traveller: Until recently, little was being done in the way of promotion for Uganda’s tourist attractions.</a:t>
          </a:r>
          <a:endParaRPr lang="en-US" sz="1600" kern="1200" dirty="0">
            <a:latin typeface="Arial" panose="020B0604020202020204" pitchFamily="34" charset="0"/>
            <a:cs typeface="Arial" panose="020B0604020202020204" pitchFamily="34" charset="0"/>
          </a:endParaRPr>
        </a:p>
      </dsp:txBody>
      <dsp:txXfrm>
        <a:off x="8204855" y="398212"/>
        <a:ext cx="3204768" cy="2809167"/>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73D3864-8766-439C-A6D0-7035CC745B99}">
      <dsp:nvSpPr>
        <dsp:cNvPr id="0" name=""/>
        <dsp:cNvSpPr/>
      </dsp:nvSpPr>
      <dsp:spPr>
        <a:xfrm rot="16200000">
          <a:off x="-1406960" y="1409609"/>
          <a:ext cx="5418667" cy="2599447"/>
        </a:xfrm>
        <a:prstGeom prst="flowChartManualOperation">
          <a:avLst/>
        </a:prstGeom>
        <a:solidFill>
          <a:schemeClr val="tx1">
            <a:lumMod val="65000"/>
            <a:lumOff val="3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00" tIns="0" rIns="127000" bIns="0" numCol="1" spcCol="1270" anchor="t" anchorCtr="0">
          <a:noAutofit/>
        </a:bodyPr>
        <a:lstStyle/>
        <a:p>
          <a:pPr lvl="0" algn="l" defTabSz="889000">
            <a:lnSpc>
              <a:spcPct val="100000"/>
            </a:lnSpc>
            <a:spcBef>
              <a:spcPct val="0"/>
            </a:spcBef>
            <a:spcAft>
              <a:spcPct val="35000"/>
            </a:spcAft>
          </a:pPr>
          <a:endParaRPr lang="en-US" sz="2000" kern="1200" dirty="0">
            <a:latin typeface="Arial" panose="020B0604020202020204" pitchFamily="34" charset="0"/>
            <a:cs typeface="Arial" panose="020B0604020202020204" pitchFamily="34" charset="0"/>
          </a:endParaRPr>
        </a:p>
        <a:p>
          <a:pPr marL="228600" lvl="1" indent="-228600" algn="l" defTabSz="889000">
            <a:lnSpc>
              <a:spcPct val="100000"/>
            </a:lnSpc>
            <a:spcBef>
              <a:spcPct val="0"/>
            </a:spcBef>
            <a:spcAft>
              <a:spcPct val="15000"/>
            </a:spcAft>
            <a:buChar char="••"/>
          </a:pPr>
          <a:r>
            <a:rPr lang="en-GB" sz="2000" kern="1200" dirty="0" smtClean="0">
              <a:latin typeface="Arial" panose="020B0604020202020204" pitchFamily="34" charset="0"/>
              <a:cs typeface="Arial" panose="020B0604020202020204" pitchFamily="34" charset="0"/>
            </a:rPr>
            <a:t>Air access beyond the region -  Mauritius good case study</a:t>
          </a:r>
          <a:endParaRPr lang="en-US" sz="2000" kern="1200" dirty="0">
            <a:latin typeface="Arial" panose="020B0604020202020204" pitchFamily="34" charset="0"/>
            <a:cs typeface="Arial" panose="020B0604020202020204" pitchFamily="34" charset="0"/>
          </a:endParaRPr>
        </a:p>
        <a:p>
          <a:pPr marL="228600" lvl="1" indent="-228600" algn="l" defTabSz="889000">
            <a:lnSpc>
              <a:spcPct val="100000"/>
            </a:lnSpc>
            <a:spcBef>
              <a:spcPct val="0"/>
            </a:spcBef>
            <a:spcAft>
              <a:spcPct val="15000"/>
            </a:spcAft>
            <a:buChar char="••"/>
          </a:pPr>
          <a:endParaRPr lang="en-US" sz="2000" kern="1200" dirty="0">
            <a:latin typeface="Arial" panose="020B0604020202020204" pitchFamily="34" charset="0"/>
            <a:cs typeface="Arial" panose="020B0604020202020204" pitchFamily="34" charset="0"/>
          </a:endParaRPr>
        </a:p>
      </dsp:txBody>
      <dsp:txXfrm rot="5400000">
        <a:off x="2650" y="1083732"/>
        <a:ext cx="2599447" cy="3251201"/>
      </dsp:txXfrm>
    </dsp:sp>
    <dsp:sp modelId="{25CE740B-07BE-4548-AD94-A4193AAAD67D}">
      <dsp:nvSpPr>
        <dsp:cNvPr id="0" name=""/>
        <dsp:cNvSpPr/>
      </dsp:nvSpPr>
      <dsp:spPr>
        <a:xfrm rot="16200000">
          <a:off x="1387445" y="1409609"/>
          <a:ext cx="5418667" cy="2599447"/>
        </a:xfrm>
        <a:prstGeom prst="flowChartManualOperation">
          <a:avLst/>
        </a:prstGeom>
        <a:solidFill>
          <a:schemeClr val="tx1">
            <a:lumMod val="65000"/>
            <a:lumOff val="3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0650" tIns="0" rIns="120650" bIns="0" numCol="1" spcCol="1270" anchor="t" anchorCtr="0">
          <a:noAutofit/>
        </a:bodyPr>
        <a:lstStyle/>
        <a:p>
          <a:pPr lvl="0" algn="l" defTabSz="844550">
            <a:lnSpc>
              <a:spcPct val="100000"/>
            </a:lnSpc>
            <a:spcBef>
              <a:spcPct val="0"/>
            </a:spcBef>
            <a:spcAft>
              <a:spcPct val="35000"/>
            </a:spcAft>
          </a:pPr>
          <a:endParaRPr lang="en-US" sz="1900" kern="1200" dirty="0">
            <a:latin typeface="Arial" panose="020B0604020202020204" pitchFamily="34" charset="0"/>
            <a:cs typeface="Arial" panose="020B0604020202020204" pitchFamily="34" charset="0"/>
          </a:endParaRPr>
        </a:p>
        <a:p>
          <a:pPr marL="171450" lvl="1" indent="-171450" algn="l" defTabSz="844550">
            <a:lnSpc>
              <a:spcPct val="100000"/>
            </a:lnSpc>
            <a:spcBef>
              <a:spcPct val="0"/>
            </a:spcBef>
            <a:spcAft>
              <a:spcPct val="15000"/>
            </a:spcAft>
            <a:buChar char="••"/>
          </a:pPr>
          <a:r>
            <a:rPr lang="en-GB" sz="1900" kern="1200" dirty="0" smtClean="0">
              <a:latin typeface="Arial" panose="020B0604020202020204" pitchFamily="34" charset="0"/>
              <a:cs typeface="Arial" panose="020B0604020202020204" pitchFamily="34" charset="0"/>
            </a:rPr>
            <a:t>Uganda major Wild Life destination =&gt; but not many tourists outside Africa </a:t>
          </a:r>
          <a:endParaRPr lang="en-US" sz="1900" kern="1200" dirty="0">
            <a:latin typeface="Arial" panose="020B0604020202020204" pitchFamily="34" charset="0"/>
            <a:cs typeface="Arial" panose="020B0604020202020204" pitchFamily="34" charset="0"/>
          </a:endParaRPr>
        </a:p>
        <a:p>
          <a:pPr marL="342900" lvl="2" indent="-171450" algn="l" defTabSz="844550">
            <a:lnSpc>
              <a:spcPct val="100000"/>
            </a:lnSpc>
            <a:spcBef>
              <a:spcPct val="0"/>
            </a:spcBef>
            <a:spcAft>
              <a:spcPct val="15000"/>
            </a:spcAft>
            <a:buChar char="••"/>
          </a:pPr>
          <a:r>
            <a:rPr lang="en-GB" sz="1900" kern="1200" dirty="0" smtClean="0">
              <a:latin typeface="Arial" panose="020B0604020202020204" pitchFamily="34" charset="0"/>
              <a:cs typeface="Arial" panose="020B0604020202020204" pitchFamily="34" charset="0"/>
            </a:rPr>
            <a:t>Tanzania and Kenya - decent arrivals from Europe and increasingly from the East. </a:t>
          </a:r>
        </a:p>
        <a:p>
          <a:pPr marL="171450" lvl="1" indent="-171450" algn="l" defTabSz="844550">
            <a:lnSpc>
              <a:spcPct val="100000"/>
            </a:lnSpc>
            <a:spcBef>
              <a:spcPct val="0"/>
            </a:spcBef>
            <a:spcAft>
              <a:spcPct val="15000"/>
            </a:spcAft>
            <a:buChar char="••"/>
          </a:pPr>
          <a:endParaRPr lang="en-US" sz="1900" kern="1200">
            <a:latin typeface="Arial" panose="020B0604020202020204" pitchFamily="34" charset="0"/>
            <a:cs typeface="Arial" panose="020B0604020202020204" pitchFamily="34" charset="0"/>
          </a:endParaRPr>
        </a:p>
      </dsp:txBody>
      <dsp:txXfrm rot="5400000">
        <a:off x="2797055" y="1083732"/>
        <a:ext cx="2599447" cy="3251201"/>
      </dsp:txXfrm>
    </dsp:sp>
    <dsp:sp modelId="{801438AA-22BF-462E-AAA7-AC05FAB41C0C}">
      <dsp:nvSpPr>
        <dsp:cNvPr id="0" name=""/>
        <dsp:cNvSpPr/>
      </dsp:nvSpPr>
      <dsp:spPr>
        <a:xfrm rot="16200000">
          <a:off x="4181852" y="1409609"/>
          <a:ext cx="5418667" cy="2599447"/>
        </a:xfrm>
        <a:prstGeom prst="flowChartManualOperation">
          <a:avLst/>
        </a:prstGeom>
        <a:solidFill>
          <a:schemeClr val="tx1">
            <a:lumMod val="65000"/>
            <a:lumOff val="3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00" tIns="0" rIns="127000" bIns="0" numCol="1" spcCol="1270" anchor="t" anchorCtr="0">
          <a:noAutofit/>
        </a:bodyPr>
        <a:lstStyle/>
        <a:p>
          <a:pPr lvl="0" algn="l" defTabSz="889000">
            <a:lnSpc>
              <a:spcPct val="100000"/>
            </a:lnSpc>
            <a:spcBef>
              <a:spcPct val="0"/>
            </a:spcBef>
            <a:spcAft>
              <a:spcPct val="35000"/>
            </a:spcAft>
          </a:pPr>
          <a:endParaRPr lang="en-US" sz="2000" kern="1200" dirty="0">
            <a:latin typeface="Arial" panose="020B0604020202020204" pitchFamily="34" charset="0"/>
            <a:cs typeface="Arial" panose="020B0604020202020204" pitchFamily="34" charset="0"/>
          </a:endParaRPr>
        </a:p>
        <a:p>
          <a:pPr marL="228600" lvl="1" indent="-228600" algn="l" defTabSz="889000">
            <a:lnSpc>
              <a:spcPct val="100000"/>
            </a:lnSpc>
            <a:spcBef>
              <a:spcPct val="0"/>
            </a:spcBef>
            <a:spcAft>
              <a:spcPct val="15000"/>
            </a:spcAft>
            <a:buChar char="••"/>
          </a:pPr>
          <a:r>
            <a:rPr lang="en-GB" sz="2000" kern="1200" smtClean="0">
              <a:latin typeface="Arial" panose="020B0604020202020204" pitchFamily="34" charset="0"/>
              <a:cs typeface="Arial" panose="020B0604020202020204" pitchFamily="34" charset="0"/>
            </a:rPr>
            <a:t>China and some other emerging source markets growing at double digit levels.</a:t>
          </a:r>
          <a:endParaRPr lang="en-US" sz="2000" kern="1200" dirty="0">
            <a:latin typeface="Arial" panose="020B0604020202020204" pitchFamily="34" charset="0"/>
            <a:cs typeface="Arial" panose="020B0604020202020204" pitchFamily="34" charset="0"/>
          </a:endParaRPr>
        </a:p>
        <a:p>
          <a:pPr marL="228600" lvl="1" indent="-228600" algn="l" defTabSz="889000">
            <a:lnSpc>
              <a:spcPct val="100000"/>
            </a:lnSpc>
            <a:spcBef>
              <a:spcPct val="0"/>
            </a:spcBef>
            <a:spcAft>
              <a:spcPct val="15000"/>
            </a:spcAft>
            <a:buChar char="••"/>
          </a:pPr>
          <a:endParaRPr lang="en-US" sz="2000" kern="1200">
            <a:latin typeface="Arial" panose="020B0604020202020204" pitchFamily="34" charset="0"/>
            <a:cs typeface="Arial" panose="020B0604020202020204" pitchFamily="34" charset="0"/>
          </a:endParaRPr>
        </a:p>
      </dsp:txBody>
      <dsp:txXfrm rot="5400000">
        <a:off x="5591462" y="1083732"/>
        <a:ext cx="2599447" cy="3251201"/>
      </dsp:txXfrm>
    </dsp:sp>
    <dsp:sp modelId="{12A0E5BC-6937-406C-B9F8-1EED2C50DC1D}">
      <dsp:nvSpPr>
        <dsp:cNvPr id="0" name=""/>
        <dsp:cNvSpPr/>
      </dsp:nvSpPr>
      <dsp:spPr>
        <a:xfrm rot="16200000">
          <a:off x="6976258" y="1409609"/>
          <a:ext cx="5418667" cy="2599447"/>
        </a:xfrm>
        <a:prstGeom prst="flowChartManualOperation">
          <a:avLst/>
        </a:prstGeom>
        <a:solidFill>
          <a:schemeClr val="tx1">
            <a:lumMod val="65000"/>
            <a:lumOff val="3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00" tIns="0" rIns="127000" bIns="0" numCol="1" spcCol="1270" anchor="t" anchorCtr="0">
          <a:noAutofit/>
        </a:bodyPr>
        <a:lstStyle/>
        <a:p>
          <a:pPr lvl="0" algn="l" defTabSz="889000">
            <a:lnSpc>
              <a:spcPct val="100000"/>
            </a:lnSpc>
            <a:spcBef>
              <a:spcPct val="0"/>
            </a:spcBef>
            <a:spcAft>
              <a:spcPct val="35000"/>
            </a:spcAft>
          </a:pPr>
          <a:endParaRPr lang="en-US" sz="2000" kern="1200" dirty="0">
            <a:latin typeface="Arial" panose="020B0604020202020204" pitchFamily="34" charset="0"/>
            <a:cs typeface="Arial" panose="020B0604020202020204" pitchFamily="34" charset="0"/>
          </a:endParaRPr>
        </a:p>
        <a:p>
          <a:pPr marL="228600" lvl="1" indent="-228600" algn="l" defTabSz="889000">
            <a:lnSpc>
              <a:spcPct val="100000"/>
            </a:lnSpc>
            <a:spcBef>
              <a:spcPct val="0"/>
            </a:spcBef>
            <a:spcAft>
              <a:spcPct val="15000"/>
            </a:spcAft>
            <a:buChar char="••"/>
          </a:pPr>
          <a:r>
            <a:rPr lang="en-GB" sz="2000" kern="1200" dirty="0" smtClean="0">
              <a:latin typeface="Arial" panose="020B0604020202020204" pitchFamily="34" charset="0"/>
              <a:cs typeface="Arial" panose="020B0604020202020204" pitchFamily="34" charset="0"/>
            </a:rPr>
            <a:t>Chartered flights under certain conditions  </a:t>
          </a:r>
          <a:endParaRPr lang="en-US" sz="2000" kern="1200" dirty="0">
            <a:latin typeface="Arial" panose="020B0604020202020204" pitchFamily="34" charset="0"/>
            <a:cs typeface="Arial" panose="020B0604020202020204" pitchFamily="34" charset="0"/>
          </a:endParaRPr>
        </a:p>
        <a:p>
          <a:pPr marL="228600" lvl="1" indent="-228600" algn="l" defTabSz="889000">
            <a:lnSpc>
              <a:spcPct val="100000"/>
            </a:lnSpc>
            <a:spcBef>
              <a:spcPct val="0"/>
            </a:spcBef>
            <a:spcAft>
              <a:spcPct val="15000"/>
            </a:spcAft>
            <a:buChar char="••"/>
          </a:pPr>
          <a:endParaRPr lang="en-US" sz="2000" kern="1200">
            <a:latin typeface="Arial" panose="020B0604020202020204" pitchFamily="34" charset="0"/>
            <a:cs typeface="Arial" panose="020B0604020202020204" pitchFamily="34" charset="0"/>
          </a:endParaRPr>
        </a:p>
      </dsp:txBody>
      <dsp:txXfrm rot="5400000">
        <a:off x="8385868" y="1083732"/>
        <a:ext cx="2599447" cy="3251201"/>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F4EFA53-DC1B-4BD4-AD0F-900F46F50927}">
      <dsp:nvSpPr>
        <dsp:cNvPr id="0" name=""/>
        <dsp:cNvSpPr/>
      </dsp:nvSpPr>
      <dsp:spPr>
        <a:xfrm rot="16200000">
          <a:off x="-82768" y="899918"/>
          <a:ext cx="4260773" cy="3492823"/>
        </a:xfrm>
        <a:prstGeom prst="round2SameRect">
          <a:avLst>
            <a:gd name="adj1" fmla="val 16670"/>
            <a:gd name="adj2" fmla="val 0"/>
          </a:avLst>
        </a:prstGeom>
        <a:solidFill>
          <a:schemeClr val="dk2">
            <a:tint val="50000"/>
            <a:hueOff val="0"/>
            <a:satOff val="0"/>
            <a:lumOff val="0"/>
            <a:alphaOff val="0"/>
          </a:schemeClr>
        </a:solidFill>
        <a:ln>
          <a:noFill/>
        </a:ln>
        <a:effectLst/>
        <a:scene3d>
          <a:camera prst="orthographicFront"/>
          <a:lightRig rig="threePt" dir="t">
            <a:rot lat="0" lon="0" rev="7500000"/>
          </a:lightRig>
        </a:scene3d>
        <a:sp3d z="-152400" extrusionH="63500" contourW="12700" prstMaterial="matte">
          <a:contourClr>
            <a:schemeClr val="lt1"/>
          </a:contourClr>
        </a:sp3d>
      </dsp:spPr>
      <dsp:style>
        <a:lnRef idx="0">
          <a:scrgbClr r="0" g="0" b="0"/>
        </a:lnRef>
        <a:fillRef idx="1">
          <a:scrgbClr r="0" g="0" b="0"/>
        </a:fillRef>
        <a:effectRef idx="0">
          <a:scrgbClr r="0" g="0" b="0"/>
        </a:effectRef>
        <a:fontRef idx="minor"/>
      </dsp:style>
      <dsp:txBody>
        <a:bodyPr spcFirstLastPara="0" vert="horz" wrap="square" lIns="64770" tIns="107950" rIns="97155" bIns="107950" numCol="1" spcCol="1270" anchor="t" anchorCtr="0">
          <a:noAutofit/>
        </a:bodyPr>
        <a:lstStyle/>
        <a:p>
          <a:pPr marL="177800" lvl="0" indent="-177800" algn="l" defTabSz="755650">
            <a:lnSpc>
              <a:spcPct val="100000"/>
            </a:lnSpc>
            <a:spcBef>
              <a:spcPct val="0"/>
            </a:spcBef>
            <a:spcAft>
              <a:spcPct val="35000"/>
            </a:spcAft>
          </a:pPr>
          <a:r>
            <a:rPr lang="en-GB" sz="1700" kern="1200" dirty="0" smtClean="0">
              <a:latin typeface="Arial" panose="020B0604020202020204" pitchFamily="34" charset="0"/>
              <a:cs typeface="Arial" panose="020B0604020202020204" pitchFamily="34" charset="0"/>
            </a:rPr>
            <a:t>- </a:t>
          </a:r>
          <a:r>
            <a:rPr lang="en-GB" sz="1700" i="1" kern="1200" dirty="0" smtClean="0">
              <a:latin typeface="Arial" panose="020B0604020202020204" pitchFamily="34" charset="0"/>
              <a:cs typeface="Arial" panose="020B0604020202020204" pitchFamily="34" charset="0"/>
            </a:rPr>
            <a:t>Increase tourism promotion budget is crucial </a:t>
          </a:r>
          <a:r>
            <a:rPr lang="en-GB" sz="1700" kern="1200" dirty="0" smtClean="0">
              <a:latin typeface="Arial" panose="020B0604020202020204" pitchFamily="34" charset="0"/>
              <a:cs typeface="Arial" panose="020B0604020202020204" pitchFamily="34" charset="0"/>
            </a:rPr>
            <a:t>+ Channel the funds judiciously (market research)</a:t>
          </a:r>
        </a:p>
        <a:p>
          <a:pPr lvl="0" algn="l" defTabSz="755650">
            <a:lnSpc>
              <a:spcPct val="100000"/>
            </a:lnSpc>
            <a:spcBef>
              <a:spcPct val="0"/>
            </a:spcBef>
            <a:spcAft>
              <a:spcPct val="35000"/>
            </a:spcAft>
          </a:pPr>
          <a:endParaRPr lang="en-GB" sz="1700" kern="1200" dirty="0" smtClean="0">
            <a:latin typeface="Arial" panose="020B0604020202020204" pitchFamily="34" charset="0"/>
            <a:cs typeface="Arial" panose="020B0604020202020204" pitchFamily="34" charset="0"/>
          </a:endParaRPr>
        </a:p>
        <a:p>
          <a:pPr marL="177800" lvl="0" indent="-177800" algn="l" defTabSz="755650">
            <a:lnSpc>
              <a:spcPct val="100000"/>
            </a:lnSpc>
            <a:spcBef>
              <a:spcPct val="0"/>
            </a:spcBef>
            <a:spcAft>
              <a:spcPct val="35000"/>
            </a:spcAft>
          </a:pPr>
          <a:r>
            <a:rPr lang="en-GB" sz="1700" kern="1200" dirty="0" smtClean="0">
              <a:latin typeface="Arial" panose="020B0604020202020204" pitchFamily="34" charset="0"/>
              <a:cs typeface="Arial" panose="020B0604020202020204" pitchFamily="34" charset="0"/>
            </a:rPr>
            <a:t>- </a:t>
          </a:r>
          <a:r>
            <a:rPr lang="en-GB" sz="1700" i="1" kern="1200" dirty="0" smtClean="0">
              <a:latin typeface="Arial" panose="020B0604020202020204" pitchFamily="34" charset="0"/>
              <a:cs typeface="Arial" panose="020B0604020202020204" pitchFamily="34" charset="0"/>
            </a:rPr>
            <a:t>Joint marketing and promotion </a:t>
          </a:r>
          <a:r>
            <a:rPr lang="en-GB" sz="1700" kern="1200" dirty="0" smtClean="0">
              <a:latin typeface="Arial" panose="020B0604020202020204" pitchFamily="34" charset="0"/>
              <a:cs typeface="Arial" panose="020B0604020202020204" pitchFamily="34" charset="0"/>
            </a:rPr>
            <a:t>of Uganda tourism products by the UTB together with private sectors such as hoteliers, local </a:t>
          </a:r>
          <a:r>
            <a:rPr lang="en-GB" sz="1700" kern="1200" dirty="0" smtClean="0">
              <a:latin typeface="Arial" panose="020B0604020202020204" pitchFamily="34" charset="0"/>
              <a:cs typeface="Arial" panose="020B0604020202020204" pitchFamily="34" charset="0"/>
            </a:rPr>
            <a:t>communities, airlines </a:t>
          </a:r>
          <a:r>
            <a:rPr lang="en-GB" sz="1700" kern="1200" dirty="0" smtClean="0">
              <a:latin typeface="Arial" panose="020B0604020202020204" pitchFamily="34" charset="0"/>
              <a:cs typeface="Arial" panose="020B0604020202020204" pitchFamily="34" charset="0"/>
            </a:rPr>
            <a:t>and tour operators is highly encouraged. </a:t>
          </a:r>
        </a:p>
      </dsp:txBody>
      <dsp:txXfrm rot="5400000">
        <a:off x="471743" y="686479"/>
        <a:ext cx="3322287" cy="3919701"/>
      </dsp:txXfrm>
    </dsp:sp>
    <dsp:sp modelId="{0EA46E0B-5636-4DC7-85F9-1C91FBC11A75}">
      <dsp:nvSpPr>
        <dsp:cNvPr id="0" name=""/>
        <dsp:cNvSpPr/>
      </dsp:nvSpPr>
      <dsp:spPr>
        <a:xfrm rot="5400000">
          <a:off x="5164507" y="342410"/>
          <a:ext cx="4233452" cy="3777089"/>
        </a:xfrm>
        <a:prstGeom prst="round2SameRect">
          <a:avLst>
            <a:gd name="adj1" fmla="val 16670"/>
            <a:gd name="adj2" fmla="val 0"/>
          </a:avLst>
        </a:prstGeom>
        <a:solidFill>
          <a:schemeClr val="dk2">
            <a:tint val="50000"/>
            <a:hueOff val="0"/>
            <a:satOff val="0"/>
            <a:lumOff val="0"/>
            <a:alphaOff val="0"/>
          </a:schemeClr>
        </a:solidFill>
        <a:ln>
          <a:noFill/>
        </a:ln>
        <a:effectLst/>
        <a:scene3d>
          <a:camera prst="orthographicFront"/>
          <a:lightRig rig="threePt" dir="t">
            <a:rot lat="0" lon="0" rev="7500000"/>
          </a:lightRig>
        </a:scene3d>
        <a:sp3d z="-152400" extrusionH="63500" contourW="12700" prstMaterial="matte">
          <a:contourClr>
            <a:schemeClr val="lt1"/>
          </a:contourClr>
        </a:sp3d>
      </dsp:spPr>
      <dsp:style>
        <a:lnRef idx="0">
          <a:scrgbClr r="0" g="0" b="0"/>
        </a:lnRef>
        <a:fillRef idx="1">
          <a:scrgbClr r="0" g="0" b="0"/>
        </a:fillRef>
        <a:effectRef idx="0">
          <a:scrgbClr r="0" g="0" b="0"/>
        </a:effectRef>
        <a:fontRef idx="minor"/>
      </dsp:style>
      <dsp:txBody>
        <a:bodyPr spcFirstLastPara="0" vert="horz" wrap="square" lIns="97155" tIns="107950" rIns="64770" bIns="107950" numCol="1" spcCol="1270" anchor="t" anchorCtr="0">
          <a:noAutofit/>
        </a:bodyPr>
        <a:lstStyle/>
        <a:p>
          <a:pPr marL="95250" lvl="0" indent="-95250" algn="l" defTabSz="755650">
            <a:lnSpc>
              <a:spcPct val="100000"/>
            </a:lnSpc>
            <a:spcBef>
              <a:spcPct val="0"/>
            </a:spcBef>
            <a:spcAft>
              <a:spcPct val="35000"/>
            </a:spcAft>
          </a:pPr>
          <a:r>
            <a:rPr lang="en-GB" sz="1700" kern="1200" dirty="0" smtClean="0">
              <a:latin typeface="Arial" panose="020B0604020202020204" pitchFamily="34" charset="0"/>
              <a:cs typeface="Arial" panose="020B0604020202020204" pitchFamily="34" charset="0"/>
            </a:rPr>
            <a:t>- </a:t>
          </a:r>
          <a:r>
            <a:rPr lang="en-GB" sz="1700" kern="1200" dirty="0" smtClean="0">
              <a:latin typeface="Arial" panose="020B0604020202020204" pitchFamily="34" charset="0"/>
              <a:cs typeface="Arial" panose="020B0604020202020204" pitchFamily="34" charset="0"/>
            </a:rPr>
            <a:t>Enhance Tourism Statistical base +Market and Tourism Research </a:t>
          </a:r>
        </a:p>
        <a:p>
          <a:pPr marL="95250" lvl="0" indent="-95250" algn="l" defTabSz="755650">
            <a:lnSpc>
              <a:spcPct val="100000"/>
            </a:lnSpc>
            <a:spcBef>
              <a:spcPct val="0"/>
            </a:spcBef>
            <a:spcAft>
              <a:spcPct val="35000"/>
            </a:spcAft>
          </a:pPr>
          <a:r>
            <a:rPr lang="en-GB" sz="1700" kern="1200" dirty="0" smtClean="0">
              <a:latin typeface="Arial" panose="020B0604020202020204" pitchFamily="34" charset="0"/>
              <a:cs typeface="Arial" panose="020B0604020202020204" pitchFamily="34" charset="0"/>
              <a:sym typeface="Wingdings" panose="05000000000000000000" pitchFamily="2" charset="2"/>
            </a:rPr>
            <a:t> </a:t>
          </a:r>
          <a:r>
            <a:rPr lang="en-GB" sz="1700" i="1" kern="1200" dirty="0" smtClean="0">
              <a:latin typeface="Arial" panose="020B0604020202020204" pitchFamily="34" charset="0"/>
              <a:cs typeface="Arial" panose="020B0604020202020204" pitchFamily="34" charset="0"/>
              <a:sym typeface="Wingdings" panose="05000000000000000000" pitchFamily="2" charset="2"/>
            </a:rPr>
            <a:t>Work </a:t>
          </a:r>
          <a:r>
            <a:rPr lang="en-GB" sz="1700" i="1" kern="1200" dirty="0" smtClean="0">
              <a:latin typeface="Arial" panose="020B0604020202020204" pitchFamily="34" charset="0"/>
              <a:cs typeface="Arial" panose="020B0604020202020204" pitchFamily="34" charset="0"/>
            </a:rPr>
            <a:t>with Universities and other centres of excellence</a:t>
          </a:r>
          <a:r>
            <a:rPr lang="en-GB" sz="1700" kern="1200" dirty="0" smtClean="0">
              <a:latin typeface="Arial" panose="020B0604020202020204" pitchFamily="34" charset="0"/>
              <a:cs typeface="Arial" panose="020B0604020202020204" pitchFamily="34" charset="0"/>
            </a:rPr>
            <a:t>.</a:t>
          </a:r>
          <a:endParaRPr lang="en-GB" sz="1700" kern="1200" dirty="0" smtClean="0">
            <a:latin typeface="Arial" panose="020B0604020202020204" pitchFamily="34" charset="0"/>
            <a:cs typeface="Arial" panose="020B0604020202020204" pitchFamily="34" charset="0"/>
          </a:endParaRPr>
        </a:p>
        <a:p>
          <a:pPr lvl="0" algn="l" defTabSz="755650">
            <a:lnSpc>
              <a:spcPct val="100000"/>
            </a:lnSpc>
            <a:spcBef>
              <a:spcPct val="0"/>
            </a:spcBef>
            <a:spcAft>
              <a:spcPct val="35000"/>
            </a:spcAft>
          </a:pPr>
          <a:endParaRPr lang="en-GB" sz="1700" kern="1200" dirty="0" smtClean="0">
            <a:latin typeface="Arial" panose="020B0604020202020204" pitchFamily="34" charset="0"/>
            <a:cs typeface="Arial" panose="020B0604020202020204" pitchFamily="34" charset="0"/>
          </a:endParaRPr>
        </a:p>
        <a:p>
          <a:pPr lvl="0" algn="l" defTabSz="755650">
            <a:lnSpc>
              <a:spcPct val="100000"/>
            </a:lnSpc>
            <a:spcBef>
              <a:spcPct val="0"/>
            </a:spcBef>
            <a:spcAft>
              <a:spcPct val="35000"/>
            </a:spcAft>
          </a:pPr>
          <a:endParaRPr lang="en-GB" sz="1700" kern="1200" dirty="0" smtClean="0">
            <a:latin typeface="Arial" panose="020B0604020202020204" pitchFamily="34" charset="0"/>
            <a:cs typeface="Arial" panose="020B0604020202020204" pitchFamily="34" charset="0"/>
          </a:endParaRPr>
        </a:p>
        <a:p>
          <a:pPr marL="95250" lvl="0" indent="-95250" algn="l" defTabSz="755650">
            <a:lnSpc>
              <a:spcPct val="100000"/>
            </a:lnSpc>
            <a:spcBef>
              <a:spcPct val="0"/>
            </a:spcBef>
            <a:spcAft>
              <a:spcPct val="35000"/>
            </a:spcAft>
          </a:pPr>
          <a:r>
            <a:rPr lang="en-GB" sz="1700" kern="1200" dirty="0" smtClean="0">
              <a:latin typeface="Arial" panose="020B0604020202020204" pitchFamily="34" charset="0"/>
              <a:cs typeface="Arial" panose="020B0604020202020204" pitchFamily="34" charset="0"/>
            </a:rPr>
            <a:t>- Monitoring and Evaluation is critical </a:t>
          </a:r>
          <a:endParaRPr lang="en-GB" sz="1700" kern="1200" dirty="0" smtClean="0">
            <a:latin typeface="Arial" panose="020B0604020202020204" pitchFamily="34" charset="0"/>
            <a:cs typeface="Arial" panose="020B0604020202020204" pitchFamily="34" charset="0"/>
          </a:endParaRPr>
        </a:p>
        <a:p>
          <a:pPr marL="95250" lvl="0" indent="-95250" algn="l" defTabSz="755650">
            <a:lnSpc>
              <a:spcPct val="100000"/>
            </a:lnSpc>
            <a:spcBef>
              <a:spcPct val="0"/>
            </a:spcBef>
            <a:spcAft>
              <a:spcPct val="35000"/>
            </a:spcAft>
          </a:pPr>
          <a:r>
            <a:rPr lang="en-GB" sz="1700" i="1" kern="1200" dirty="0" smtClean="0">
              <a:latin typeface="Arial" panose="020B0604020202020204" pitchFamily="34" charset="0"/>
              <a:cs typeface="Arial" panose="020B0604020202020204" pitchFamily="34" charset="0"/>
              <a:sym typeface="Wingdings" panose="05000000000000000000" pitchFamily="2" charset="2"/>
            </a:rPr>
            <a:t> Adequate funds should be devoted in this line budget.</a:t>
          </a:r>
        </a:p>
        <a:p>
          <a:pPr marL="95250" lvl="0" indent="-95250" algn="l" defTabSz="755650">
            <a:lnSpc>
              <a:spcPct val="100000"/>
            </a:lnSpc>
            <a:spcBef>
              <a:spcPct val="0"/>
            </a:spcBef>
            <a:spcAft>
              <a:spcPct val="35000"/>
            </a:spcAft>
          </a:pPr>
          <a:r>
            <a:rPr lang="en-GB" sz="1700" i="1" kern="1200" dirty="0" smtClean="0">
              <a:latin typeface="Arial" panose="020B0604020202020204" pitchFamily="34" charset="0"/>
              <a:cs typeface="Arial" panose="020B0604020202020204" pitchFamily="34" charset="0"/>
              <a:sym typeface="Wingdings" panose="05000000000000000000" pitchFamily="2" charset="2"/>
            </a:rPr>
            <a:t> Set up of a formal monitoring committee reporting to the PS/Minister</a:t>
          </a:r>
          <a:endParaRPr lang="en-US" sz="1700" i="1" kern="1200" dirty="0"/>
        </a:p>
      </dsp:txBody>
      <dsp:txXfrm rot="-5400000">
        <a:off x="5392689" y="298644"/>
        <a:ext cx="3592674" cy="3864622"/>
      </dsp:txXfrm>
    </dsp:sp>
    <dsp:sp modelId="{394340CF-9396-4668-A7B2-680EA6367A72}">
      <dsp:nvSpPr>
        <dsp:cNvPr id="0" name=""/>
        <dsp:cNvSpPr/>
      </dsp:nvSpPr>
      <dsp:spPr>
        <a:xfrm>
          <a:off x="3494087" y="0"/>
          <a:ext cx="2039070" cy="2038971"/>
        </a:xfrm>
        <a:prstGeom prst="circularArrow">
          <a:avLst>
            <a:gd name="adj1" fmla="val 12500"/>
            <a:gd name="adj2" fmla="val 1142322"/>
            <a:gd name="adj3" fmla="val 20457678"/>
            <a:gd name="adj4" fmla="val 10800000"/>
            <a:gd name="adj5" fmla="val 12500"/>
          </a:avLst>
        </a:prstGeom>
        <a:gradFill rotWithShape="0">
          <a:gsLst>
            <a:gs pos="0">
              <a:schemeClr val="dk2">
                <a:hueOff val="0"/>
                <a:satOff val="0"/>
                <a:lumOff val="0"/>
                <a:alphaOff val="0"/>
                <a:satMod val="103000"/>
                <a:lumMod val="102000"/>
                <a:tint val="94000"/>
              </a:schemeClr>
            </a:gs>
            <a:gs pos="50000">
              <a:schemeClr val="dk2">
                <a:hueOff val="0"/>
                <a:satOff val="0"/>
                <a:lumOff val="0"/>
                <a:alphaOff val="0"/>
                <a:satMod val="110000"/>
                <a:lumMod val="100000"/>
                <a:shade val="100000"/>
              </a:schemeClr>
            </a:gs>
            <a:gs pos="100000">
              <a:schemeClr val="dk2">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sp>
    <dsp:sp modelId="{D54B6FD9-2444-4F5F-9334-8D1C56E00F42}">
      <dsp:nvSpPr>
        <dsp:cNvPr id="0" name=""/>
        <dsp:cNvSpPr/>
      </dsp:nvSpPr>
      <dsp:spPr>
        <a:xfrm rot="10800000">
          <a:off x="3494087" y="2925654"/>
          <a:ext cx="2039070" cy="2038971"/>
        </a:xfrm>
        <a:prstGeom prst="circularArrow">
          <a:avLst>
            <a:gd name="adj1" fmla="val 12500"/>
            <a:gd name="adj2" fmla="val 1142322"/>
            <a:gd name="adj3" fmla="val 20457678"/>
            <a:gd name="adj4" fmla="val 10800000"/>
            <a:gd name="adj5" fmla="val 12500"/>
          </a:avLst>
        </a:prstGeom>
        <a:gradFill rotWithShape="0">
          <a:gsLst>
            <a:gs pos="0">
              <a:schemeClr val="dk2">
                <a:hueOff val="0"/>
                <a:satOff val="0"/>
                <a:lumOff val="0"/>
                <a:alphaOff val="0"/>
                <a:satMod val="103000"/>
                <a:lumMod val="102000"/>
                <a:tint val="94000"/>
              </a:schemeClr>
            </a:gs>
            <a:gs pos="50000">
              <a:schemeClr val="dk2">
                <a:hueOff val="0"/>
                <a:satOff val="0"/>
                <a:lumOff val="0"/>
                <a:alphaOff val="0"/>
                <a:satMod val="110000"/>
                <a:lumMod val="100000"/>
                <a:shade val="100000"/>
              </a:schemeClr>
            </a:gs>
            <a:gs pos="100000">
              <a:schemeClr val="dk2">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8F71EB3-A9FF-4977-BA9D-23B4760DCC58}">
      <dsp:nvSpPr>
        <dsp:cNvPr id="0" name=""/>
        <dsp:cNvSpPr/>
      </dsp:nvSpPr>
      <dsp:spPr>
        <a:xfrm>
          <a:off x="834" y="342461"/>
          <a:ext cx="3590347" cy="4308416"/>
        </a:xfrm>
        <a:prstGeom prst="roundRect">
          <a:avLst>
            <a:gd name="adj" fmla="val 5000"/>
          </a:avLst>
        </a:prstGeom>
        <a:gradFill rotWithShape="0">
          <a:gsLst>
            <a:gs pos="0">
              <a:schemeClr val="dk2">
                <a:hueOff val="0"/>
                <a:satOff val="0"/>
                <a:lumOff val="0"/>
                <a:alphaOff val="0"/>
                <a:satMod val="103000"/>
                <a:lumMod val="102000"/>
                <a:tint val="94000"/>
              </a:schemeClr>
            </a:gs>
            <a:gs pos="50000">
              <a:schemeClr val="dk2">
                <a:hueOff val="0"/>
                <a:satOff val="0"/>
                <a:lumOff val="0"/>
                <a:alphaOff val="0"/>
                <a:satMod val="110000"/>
                <a:lumMod val="100000"/>
                <a:shade val="100000"/>
              </a:schemeClr>
            </a:gs>
            <a:gs pos="100000">
              <a:schemeClr val="dk2">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0" tIns="75438" rIns="97790" bIns="0" numCol="1" spcCol="1270" anchor="t" anchorCtr="0">
          <a:noAutofit/>
        </a:bodyPr>
        <a:lstStyle/>
        <a:p>
          <a:pPr lvl="0" algn="r" defTabSz="977900">
            <a:lnSpc>
              <a:spcPct val="100000"/>
            </a:lnSpc>
            <a:spcBef>
              <a:spcPct val="0"/>
            </a:spcBef>
            <a:spcAft>
              <a:spcPct val="35000"/>
            </a:spcAft>
          </a:pPr>
          <a:endParaRPr lang="en-US" sz="2200" kern="1200">
            <a:latin typeface="Arial" panose="020B0604020202020204" pitchFamily="34" charset="0"/>
            <a:cs typeface="Arial" panose="020B0604020202020204" pitchFamily="34" charset="0"/>
          </a:endParaRPr>
        </a:p>
      </dsp:txBody>
      <dsp:txXfrm rot="16200000">
        <a:off x="-1406581" y="1749877"/>
        <a:ext cx="3532901" cy="718069"/>
      </dsp:txXfrm>
    </dsp:sp>
    <dsp:sp modelId="{09CA5E4E-CF08-41CA-8654-72EF196913E2}">
      <dsp:nvSpPr>
        <dsp:cNvPr id="0" name=""/>
        <dsp:cNvSpPr/>
      </dsp:nvSpPr>
      <dsp:spPr>
        <a:xfrm>
          <a:off x="718903" y="342461"/>
          <a:ext cx="2674808" cy="4308416"/>
        </a:xfrm>
        <a:prstGeom prst="rect">
          <a:avLst/>
        </a:prstGeom>
        <a:noFill/>
        <a:ln>
          <a:noFill/>
        </a:ln>
        <a:effectLst/>
        <a:scene3d>
          <a:camera prst="orthographicFront"/>
          <a:lightRig rig="threePt" dir="t">
            <a:rot lat="0" lon="0" rev="7500000"/>
          </a:lightRig>
        </a:scene3d>
        <a:sp3d/>
      </dsp:spPr>
      <dsp:style>
        <a:lnRef idx="0">
          <a:scrgbClr r="0" g="0" b="0"/>
        </a:lnRef>
        <a:fillRef idx="3">
          <a:scrgbClr r="0" g="0" b="0"/>
        </a:fillRef>
        <a:effectRef idx="2">
          <a:scrgbClr r="0" g="0" b="0"/>
        </a:effectRef>
        <a:fontRef idx="minor">
          <a:schemeClr val="lt1"/>
        </a:fontRef>
      </dsp:style>
      <dsp:txBody>
        <a:bodyPr spcFirstLastPara="0" vert="horz" wrap="square" lIns="0" tIns="75438" rIns="0" bIns="0" numCol="1" spcCol="1270" anchor="t" anchorCtr="0">
          <a:noAutofit/>
        </a:bodyPr>
        <a:lstStyle/>
        <a:p>
          <a:pPr lvl="0" algn="l" defTabSz="977900">
            <a:lnSpc>
              <a:spcPct val="100000"/>
            </a:lnSpc>
            <a:spcBef>
              <a:spcPct val="0"/>
            </a:spcBef>
            <a:spcAft>
              <a:spcPct val="35000"/>
            </a:spcAft>
          </a:pPr>
          <a:endParaRPr lang="en-GB" sz="2200" kern="1200" dirty="0" smtClean="0">
            <a:latin typeface="Arial" panose="020B0604020202020204" pitchFamily="34" charset="0"/>
            <a:cs typeface="Arial" panose="020B0604020202020204" pitchFamily="34" charset="0"/>
          </a:endParaRPr>
        </a:p>
        <a:p>
          <a:pPr lvl="0" algn="l" defTabSz="977900">
            <a:lnSpc>
              <a:spcPct val="100000"/>
            </a:lnSpc>
            <a:spcBef>
              <a:spcPct val="0"/>
            </a:spcBef>
            <a:spcAft>
              <a:spcPct val="35000"/>
            </a:spcAft>
          </a:pPr>
          <a:endParaRPr lang="en-GB" sz="2200" kern="1200" dirty="0" smtClean="0">
            <a:latin typeface="Arial" panose="020B0604020202020204" pitchFamily="34" charset="0"/>
            <a:cs typeface="Arial" panose="020B0604020202020204" pitchFamily="34" charset="0"/>
          </a:endParaRPr>
        </a:p>
        <a:p>
          <a:pPr lvl="0" algn="l" defTabSz="977900">
            <a:lnSpc>
              <a:spcPct val="100000"/>
            </a:lnSpc>
            <a:spcBef>
              <a:spcPct val="0"/>
            </a:spcBef>
            <a:spcAft>
              <a:spcPct val="35000"/>
            </a:spcAft>
          </a:pPr>
          <a:endParaRPr lang="en-GB" sz="2200" kern="1200" dirty="0" smtClean="0">
            <a:latin typeface="Arial" panose="020B0604020202020204" pitchFamily="34" charset="0"/>
            <a:cs typeface="Arial" panose="020B0604020202020204" pitchFamily="34" charset="0"/>
          </a:endParaRPr>
        </a:p>
        <a:p>
          <a:pPr lvl="0" algn="l" defTabSz="977900">
            <a:lnSpc>
              <a:spcPct val="100000"/>
            </a:lnSpc>
            <a:spcBef>
              <a:spcPct val="0"/>
            </a:spcBef>
            <a:spcAft>
              <a:spcPct val="35000"/>
            </a:spcAft>
          </a:pPr>
          <a:r>
            <a:rPr lang="en-GB" sz="2200" kern="1200" dirty="0" smtClean="0">
              <a:latin typeface="Arial" panose="020B0604020202020204" pitchFamily="34" charset="0"/>
              <a:cs typeface="Arial" panose="020B0604020202020204" pitchFamily="34" charset="0"/>
            </a:rPr>
            <a:t>Regular Skills </a:t>
          </a:r>
          <a:r>
            <a:rPr lang="en-GB" sz="2200" kern="1200" dirty="0" smtClean="0">
              <a:latin typeface="Arial" panose="020B0604020202020204" pitchFamily="34" charset="0"/>
              <a:cs typeface="Arial" panose="020B0604020202020204" pitchFamily="34" charset="0"/>
            </a:rPr>
            <a:t>Gaps Analysis in the tourism sector (Private /</a:t>
          </a:r>
          <a:r>
            <a:rPr lang="en-GB" sz="2200" kern="1200" dirty="0" smtClean="0">
              <a:latin typeface="Arial" panose="020B0604020202020204" pitchFamily="34" charset="0"/>
              <a:cs typeface="Arial" panose="020B0604020202020204" pitchFamily="34" charset="0"/>
            </a:rPr>
            <a:t>Public)</a:t>
          </a:r>
          <a:endParaRPr lang="en-US" sz="2200" kern="1200" dirty="0">
            <a:latin typeface="Arial" panose="020B0604020202020204" pitchFamily="34" charset="0"/>
            <a:cs typeface="Arial" panose="020B0604020202020204" pitchFamily="34" charset="0"/>
          </a:endParaRPr>
        </a:p>
      </dsp:txBody>
      <dsp:txXfrm>
        <a:off x="718903" y="342461"/>
        <a:ext cx="2674808" cy="4308416"/>
      </dsp:txXfrm>
    </dsp:sp>
    <dsp:sp modelId="{9E9D4750-D53C-493F-86FB-50FD2AB5A6A4}">
      <dsp:nvSpPr>
        <dsp:cNvPr id="0" name=""/>
        <dsp:cNvSpPr/>
      </dsp:nvSpPr>
      <dsp:spPr>
        <a:xfrm>
          <a:off x="3716843" y="342461"/>
          <a:ext cx="3590347" cy="4308416"/>
        </a:xfrm>
        <a:prstGeom prst="roundRect">
          <a:avLst>
            <a:gd name="adj" fmla="val 5000"/>
          </a:avLst>
        </a:prstGeom>
        <a:gradFill rotWithShape="0">
          <a:gsLst>
            <a:gs pos="0">
              <a:schemeClr val="dk2">
                <a:hueOff val="0"/>
                <a:satOff val="0"/>
                <a:lumOff val="0"/>
                <a:alphaOff val="0"/>
                <a:satMod val="103000"/>
                <a:lumMod val="102000"/>
                <a:tint val="94000"/>
              </a:schemeClr>
            </a:gs>
            <a:gs pos="50000">
              <a:schemeClr val="dk2">
                <a:hueOff val="0"/>
                <a:satOff val="0"/>
                <a:lumOff val="0"/>
                <a:alphaOff val="0"/>
                <a:satMod val="110000"/>
                <a:lumMod val="100000"/>
                <a:shade val="100000"/>
              </a:schemeClr>
            </a:gs>
            <a:gs pos="100000">
              <a:schemeClr val="dk2">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0" tIns="75438" rIns="97790" bIns="0" numCol="1" spcCol="1270" anchor="t" anchorCtr="0">
          <a:noAutofit/>
        </a:bodyPr>
        <a:lstStyle/>
        <a:p>
          <a:pPr lvl="0" algn="r" defTabSz="977900">
            <a:lnSpc>
              <a:spcPct val="100000"/>
            </a:lnSpc>
            <a:spcBef>
              <a:spcPct val="0"/>
            </a:spcBef>
            <a:spcAft>
              <a:spcPct val="35000"/>
            </a:spcAft>
          </a:pPr>
          <a:endParaRPr lang="en-US" sz="2200" kern="1200" dirty="0">
            <a:latin typeface="Arial" panose="020B0604020202020204" pitchFamily="34" charset="0"/>
            <a:cs typeface="Arial" panose="020B0604020202020204" pitchFamily="34" charset="0"/>
          </a:endParaRPr>
        </a:p>
      </dsp:txBody>
      <dsp:txXfrm rot="16200000">
        <a:off x="2309427" y="1749877"/>
        <a:ext cx="3532901" cy="718069"/>
      </dsp:txXfrm>
    </dsp:sp>
    <dsp:sp modelId="{81158709-84FF-48B2-8A1F-CDF34A1AE746}">
      <dsp:nvSpPr>
        <dsp:cNvPr id="0" name=""/>
        <dsp:cNvSpPr/>
      </dsp:nvSpPr>
      <dsp:spPr>
        <a:xfrm rot="5400000">
          <a:off x="3418368" y="3764831"/>
          <a:ext cx="632853" cy="538552"/>
        </a:xfrm>
        <a:prstGeom prst="flowChartExtract">
          <a:avLst/>
        </a:prstGeom>
        <a:solidFill>
          <a:schemeClr val="lt2">
            <a:hueOff val="0"/>
            <a:satOff val="0"/>
            <a:lumOff val="0"/>
            <a:alphaOff val="0"/>
          </a:schemeClr>
        </a:solidFill>
        <a:ln w="6350" cap="flat" cmpd="sng" algn="ctr">
          <a:solidFill>
            <a:schemeClr val="dk2">
              <a:hueOff val="0"/>
              <a:satOff val="0"/>
              <a:lumOff val="0"/>
              <a:alphaOff val="0"/>
            </a:schemeClr>
          </a:solidFill>
          <a:prstDash val="solid"/>
          <a:miter lim="800000"/>
        </a:ln>
        <a:effectLst/>
        <a:scene3d>
          <a:camera prst="orthographicFront"/>
          <a:lightRig rig="threePt" dir="t">
            <a:rot lat="0" lon="0" rev="7500000"/>
          </a:lightRig>
        </a:scene3d>
        <a:sp3d z="152400" extrusionH="63500" prstMaterial="dkEdge">
          <a:bevelT w="120800" h="19050" prst="relaxedInset"/>
          <a:contourClr>
            <a:schemeClr val="bg1"/>
          </a:contourClr>
        </a:sp3d>
      </dsp:spPr>
      <dsp:style>
        <a:lnRef idx="1">
          <a:scrgbClr r="0" g="0" b="0"/>
        </a:lnRef>
        <a:fillRef idx="1">
          <a:scrgbClr r="0" g="0" b="0"/>
        </a:fillRef>
        <a:effectRef idx="2">
          <a:scrgbClr r="0" g="0" b="0"/>
        </a:effectRef>
        <a:fontRef idx="minor"/>
      </dsp:style>
    </dsp:sp>
    <dsp:sp modelId="{19936287-AABE-4908-8CE9-FB84701F3EB9}">
      <dsp:nvSpPr>
        <dsp:cNvPr id="0" name=""/>
        <dsp:cNvSpPr/>
      </dsp:nvSpPr>
      <dsp:spPr>
        <a:xfrm>
          <a:off x="4434912" y="342461"/>
          <a:ext cx="2674808" cy="4308416"/>
        </a:xfrm>
        <a:prstGeom prst="rect">
          <a:avLst/>
        </a:prstGeom>
        <a:noFill/>
        <a:ln>
          <a:noFill/>
        </a:ln>
        <a:effectLst/>
        <a:scene3d>
          <a:camera prst="orthographicFront"/>
          <a:lightRig rig="threePt" dir="t">
            <a:rot lat="0" lon="0" rev="7500000"/>
          </a:lightRig>
        </a:scene3d>
        <a:sp3d/>
      </dsp:spPr>
      <dsp:style>
        <a:lnRef idx="0">
          <a:scrgbClr r="0" g="0" b="0"/>
        </a:lnRef>
        <a:fillRef idx="3">
          <a:scrgbClr r="0" g="0" b="0"/>
        </a:fillRef>
        <a:effectRef idx="2">
          <a:scrgbClr r="0" g="0" b="0"/>
        </a:effectRef>
        <a:fontRef idx="minor">
          <a:schemeClr val="lt1"/>
        </a:fontRef>
      </dsp:style>
      <dsp:txBody>
        <a:bodyPr spcFirstLastPara="0" vert="horz" wrap="square" lIns="0" tIns="75438" rIns="0" bIns="0" numCol="1" spcCol="1270" anchor="t" anchorCtr="0">
          <a:noAutofit/>
        </a:bodyPr>
        <a:lstStyle/>
        <a:p>
          <a:pPr lvl="0" algn="l" defTabSz="977900">
            <a:lnSpc>
              <a:spcPct val="100000"/>
            </a:lnSpc>
            <a:spcBef>
              <a:spcPct val="0"/>
            </a:spcBef>
            <a:spcAft>
              <a:spcPct val="35000"/>
            </a:spcAft>
          </a:pPr>
          <a:r>
            <a:rPr lang="en-GB" sz="2200" kern="1200" dirty="0" smtClean="0">
              <a:latin typeface="Arial" panose="020B0604020202020204" pitchFamily="34" charset="0"/>
              <a:cs typeface="Arial" panose="020B0604020202020204" pitchFamily="34" charset="0"/>
            </a:rPr>
            <a:t>Re-engineer the Hotel </a:t>
          </a:r>
          <a:r>
            <a:rPr lang="en-GB" sz="2200" kern="1200" dirty="0" smtClean="0">
              <a:latin typeface="Arial" panose="020B0604020202020204" pitchFamily="34" charset="0"/>
              <a:cs typeface="Arial" panose="020B0604020202020204" pitchFamily="34" charset="0"/>
            </a:rPr>
            <a:t>Training School </a:t>
          </a:r>
          <a:r>
            <a:rPr lang="en-GB" sz="2200" kern="1200" dirty="0" smtClean="0">
              <a:latin typeface="Arial" panose="020B0604020202020204" pitchFamily="34" charset="0"/>
              <a:cs typeface="Arial" panose="020B0604020202020204" pitchFamily="34" charset="0"/>
            </a:rPr>
            <a:t> </a:t>
          </a:r>
        </a:p>
        <a:p>
          <a:pPr lvl="0" algn="l" defTabSz="977900">
            <a:lnSpc>
              <a:spcPct val="100000"/>
            </a:lnSpc>
            <a:spcBef>
              <a:spcPct val="0"/>
            </a:spcBef>
            <a:spcAft>
              <a:spcPct val="35000"/>
            </a:spcAft>
          </a:pPr>
          <a:r>
            <a:rPr lang="en-GB" sz="2200" kern="1200" dirty="0" smtClean="0">
              <a:latin typeface="Arial" panose="020B0604020202020204" pitchFamily="34" charset="0"/>
              <a:cs typeface="Arial" panose="020B0604020202020204" pitchFamily="34" charset="0"/>
            </a:rPr>
            <a:t>- </a:t>
          </a:r>
          <a:r>
            <a:rPr lang="en-GB" sz="2200" kern="1200" dirty="0" err="1" smtClean="0">
              <a:latin typeface="Arial" panose="020B0604020202020204" pitchFamily="34" charset="0"/>
              <a:cs typeface="Arial" panose="020B0604020202020204" pitchFamily="34" charset="0"/>
            </a:rPr>
            <a:t>equipments</a:t>
          </a:r>
          <a:endParaRPr lang="en-GB" sz="2200" kern="1200" dirty="0" smtClean="0">
            <a:latin typeface="Arial" panose="020B0604020202020204" pitchFamily="34" charset="0"/>
            <a:cs typeface="Arial" panose="020B0604020202020204" pitchFamily="34" charset="0"/>
          </a:endParaRPr>
        </a:p>
        <a:p>
          <a:pPr lvl="0" algn="l" defTabSz="977900">
            <a:lnSpc>
              <a:spcPct val="100000"/>
            </a:lnSpc>
            <a:spcBef>
              <a:spcPct val="0"/>
            </a:spcBef>
            <a:spcAft>
              <a:spcPct val="35000"/>
            </a:spcAft>
          </a:pPr>
          <a:r>
            <a:rPr lang="en-GB" sz="2200" kern="1200" dirty="0" smtClean="0">
              <a:latin typeface="Arial" panose="020B0604020202020204" pitchFamily="34" charset="0"/>
              <a:cs typeface="Arial" panose="020B0604020202020204" pitchFamily="34" charset="0"/>
            </a:rPr>
            <a:t>-  </a:t>
          </a:r>
          <a:r>
            <a:rPr lang="en-GB" sz="2200" kern="1200" dirty="0" smtClean="0">
              <a:latin typeface="Arial" panose="020B0604020202020204" pitchFamily="34" charset="0"/>
              <a:cs typeface="Arial" panose="020B0604020202020204" pitchFamily="34" charset="0"/>
            </a:rPr>
            <a:t>Practicuum in hotels as part of training</a:t>
          </a:r>
          <a:r>
            <a:rPr lang="en-GB" sz="2200" kern="1200" dirty="0" smtClean="0">
              <a:latin typeface="Arial" panose="020B0604020202020204" pitchFamily="34" charset="0"/>
              <a:cs typeface="Arial" panose="020B0604020202020204" pitchFamily="34" charset="0"/>
            </a:rPr>
            <a:t>.</a:t>
          </a:r>
        </a:p>
        <a:p>
          <a:pPr lvl="0" algn="l" defTabSz="977900">
            <a:lnSpc>
              <a:spcPct val="100000"/>
            </a:lnSpc>
            <a:spcBef>
              <a:spcPct val="0"/>
            </a:spcBef>
            <a:spcAft>
              <a:spcPct val="35000"/>
            </a:spcAft>
          </a:pPr>
          <a:r>
            <a:rPr lang="en-GB" sz="2200" kern="1200" dirty="0" smtClean="0">
              <a:latin typeface="Arial" panose="020B0604020202020204" pitchFamily="34" charset="0"/>
              <a:cs typeface="Arial" panose="020B0604020202020204" pitchFamily="34" charset="0"/>
            </a:rPr>
            <a:t>- Managed by international School </a:t>
          </a:r>
          <a:endParaRPr lang="en-GB" sz="2200" kern="1200" dirty="0" smtClean="0">
            <a:latin typeface="Arial" panose="020B0604020202020204" pitchFamily="34" charset="0"/>
            <a:cs typeface="Arial" panose="020B0604020202020204" pitchFamily="34" charset="0"/>
          </a:endParaRPr>
        </a:p>
      </dsp:txBody>
      <dsp:txXfrm>
        <a:off x="4434912" y="342461"/>
        <a:ext cx="2674808" cy="4308416"/>
      </dsp:txXfrm>
    </dsp:sp>
    <dsp:sp modelId="{DC220DA4-C030-48A5-9102-8BED3E874087}">
      <dsp:nvSpPr>
        <dsp:cNvPr id="0" name=""/>
        <dsp:cNvSpPr/>
      </dsp:nvSpPr>
      <dsp:spPr>
        <a:xfrm>
          <a:off x="7433678" y="175036"/>
          <a:ext cx="3590347" cy="4733743"/>
        </a:xfrm>
        <a:prstGeom prst="roundRect">
          <a:avLst>
            <a:gd name="adj" fmla="val 5000"/>
          </a:avLst>
        </a:prstGeom>
        <a:gradFill rotWithShape="0">
          <a:gsLst>
            <a:gs pos="0">
              <a:schemeClr val="dk2">
                <a:hueOff val="0"/>
                <a:satOff val="0"/>
                <a:lumOff val="0"/>
                <a:alphaOff val="0"/>
                <a:satMod val="103000"/>
                <a:lumMod val="102000"/>
                <a:tint val="94000"/>
              </a:schemeClr>
            </a:gs>
            <a:gs pos="50000">
              <a:schemeClr val="dk2">
                <a:hueOff val="0"/>
                <a:satOff val="0"/>
                <a:lumOff val="0"/>
                <a:alphaOff val="0"/>
                <a:satMod val="110000"/>
                <a:lumMod val="100000"/>
                <a:shade val="100000"/>
              </a:schemeClr>
            </a:gs>
            <a:gs pos="100000">
              <a:schemeClr val="dk2">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0" tIns="75438" rIns="97790" bIns="0" numCol="1" spcCol="1270" anchor="t" anchorCtr="0">
          <a:noAutofit/>
        </a:bodyPr>
        <a:lstStyle/>
        <a:p>
          <a:pPr lvl="0" algn="r" defTabSz="977900">
            <a:lnSpc>
              <a:spcPct val="100000"/>
            </a:lnSpc>
            <a:spcBef>
              <a:spcPct val="0"/>
            </a:spcBef>
            <a:spcAft>
              <a:spcPct val="35000"/>
            </a:spcAft>
          </a:pPr>
          <a:endParaRPr lang="en-US" sz="2200" kern="1200" dirty="0">
            <a:latin typeface="Arial" panose="020B0604020202020204" pitchFamily="34" charset="0"/>
            <a:cs typeface="Arial" panose="020B0604020202020204" pitchFamily="34" charset="0"/>
          </a:endParaRPr>
        </a:p>
      </dsp:txBody>
      <dsp:txXfrm rot="16200000">
        <a:off x="5851878" y="1756836"/>
        <a:ext cx="3881669" cy="718069"/>
      </dsp:txXfrm>
    </dsp:sp>
    <dsp:sp modelId="{BCBE4C52-BADC-4961-B90A-988D439ACEF9}">
      <dsp:nvSpPr>
        <dsp:cNvPr id="0" name=""/>
        <dsp:cNvSpPr/>
      </dsp:nvSpPr>
      <dsp:spPr>
        <a:xfrm rot="5400000">
          <a:off x="7134377" y="3764831"/>
          <a:ext cx="632853" cy="538552"/>
        </a:xfrm>
        <a:prstGeom prst="flowChartExtract">
          <a:avLst/>
        </a:prstGeom>
        <a:solidFill>
          <a:schemeClr val="lt2">
            <a:hueOff val="0"/>
            <a:satOff val="0"/>
            <a:lumOff val="0"/>
            <a:alphaOff val="0"/>
          </a:schemeClr>
        </a:solidFill>
        <a:ln w="6350" cap="flat" cmpd="sng" algn="ctr">
          <a:solidFill>
            <a:schemeClr val="dk2">
              <a:hueOff val="0"/>
              <a:satOff val="0"/>
              <a:lumOff val="0"/>
              <a:alphaOff val="0"/>
            </a:schemeClr>
          </a:solidFill>
          <a:prstDash val="solid"/>
          <a:miter lim="800000"/>
        </a:ln>
        <a:effectLst/>
        <a:scene3d>
          <a:camera prst="orthographicFront"/>
          <a:lightRig rig="threePt" dir="t">
            <a:rot lat="0" lon="0" rev="7500000"/>
          </a:lightRig>
        </a:scene3d>
        <a:sp3d z="152400" extrusionH="63500" prstMaterial="dkEdge">
          <a:bevelT w="120800" h="19050" prst="relaxedInset"/>
          <a:contourClr>
            <a:schemeClr val="bg1"/>
          </a:contourClr>
        </a:sp3d>
      </dsp:spPr>
      <dsp:style>
        <a:lnRef idx="1">
          <a:scrgbClr r="0" g="0" b="0"/>
        </a:lnRef>
        <a:fillRef idx="1">
          <a:scrgbClr r="0" g="0" b="0"/>
        </a:fillRef>
        <a:effectRef idx="2">
          <a:scrgbClr r="0" g="0" b="0"/>
        </a:effectRef>
        <a:fontRef idx="minor"/>
      </dsp:style>
    </dsp:sp>
    <dsp:sp modelId="{34B7E33F-10D6-48AD-932D-7C39C712DFD3}">
      <dsp:nvSpPr>
        <dsp:cNvPr id="0" name=""/>
        <dsp:cNvSpPr/>
      </dsp:nvSpPr>
      <dsp:spPr>
        <a:xfrm>
          <a:off x="8151747" y="175036"/>
          <a:ext cx="2674808" cy="4733743"/>
        </a:xfrm>
        <a:prstGeom prst="rect">
          <a:avLst/>
        </a:prstGeom>
        <a:noFill/>
        <a:ln>
          <a:noFill/>
        </a:ln>
        <a:effectLst/>
        <a:scene3d>
          <a:camera prst="orthographicFront"/>
          <a:lightRig rig="threePt" dir="t">
            <a:rot lat="0" lon="0" rev="7500000"/>
          </a:lightRig>
        </a:scene3d>
        <a:sp3d/>
      </dsp:spPr>
      <dsp:style>
        <a:lnRef idx="0">
          <a:scrgbClr r="0" g="0" b="0"/>
        </a:lnRef>
        <a:fillRef idx="3">
          <a:scrgbClr r="0" g="0" b="0"/>
        </a:fillRef>
        <a:effectRef idx="2">
          <a:scrgbClr r="0" g="0" b="0"/>
        </a:effectRef>
        <a:fontRef idx="minor">
          <a:schemeClr val="lt1"/>
        </a:fontRef>
      </dsp:style>
      <dsp:txBody>
        <a:bodyPr spcFirstLastPara="0" vert="horz" wrap="square" lIns="0" tIns="75438" rIns="0" bIns="0" numCol="1" spcCol="1270" anchor="t" anchorCtr="0">
          <a:noAutofit/>
        </a:bodyPr>
        <a:lstStyle/>
        <a:p>
          <a:pPr lvl="0" algn="l" defTabSz="977900">
            <a:lnSpc>
              <a:spcPct val="100000"/>
            </a:lnSpc>
            <a:spcBef>
              <a:spcPct val="0"/>
            </a:spcBef>
            <a:spcAft>
              <a:spcPct val="35000"/>
            </a:spcAft>
          </a:pPr>
          <a:endParaRPr lang="en-GB" sz="2200" kern="1200" dirty="0" smtClean="0">
            <a:latin typeface="Arial" panose="020B0604020202020204" pitchFamily="34" charset="0"/>
            <a:cs typeface="Arial" panose="020B0604020202020204" pitchFamily="34" charset="0"/>
          </a:endParaRPr>
        </a:p>
        <a:p>
          <a:pPr lvl="0" algn="l" defTabSz="977900">
            <a:lnSpc>
              <a:spcPct val="100000"/>
            </a:lnSpc>
            <a:spcBef>
              <a:spcPct val="0"/>
            </a:spcBef>
            <a:spcAft>
              <a:spcPct val="35000"/>
            </a:spcAft>
          </a:pPr>
          <a:r>
            <a:rPr lang="en-GB" sz="2200" kern="1200" dirty="0" smtClean="0">
              <a:latin typeface="Arial" panose="020B0604020202020204" pitchFamily="34" charset="0"/>
              <a:cs typeface="Arial" panose="020B0604020202020204" pitchFamily="34" charset="0"/>
            </a:rPr>
            <a:t>-Encourage and Invite Renowned International </a:t>
          </a:r>
          <a:r>
            <a:rPr lang="en-GB" sz="2200" kern="1200" dirty="0" smtClean="0">
              <a:latin typeface="Arial" panose="020B0604020202020204" pitchFamily="34" charset="0"/>
              <a:cs typeface="Arial" panose="020B0604020202020204" pitchFamily="34" charset="0"/>
            </a:rPr>
            <a:t>training institute</a:t>
          </a:r>
        </a:p>
        <a:p>
          <a:pPr lvl="0" algn="l" defTabSz="977900">
            <a:lnSpc>
              <a:spcPct val="100000"/>
            </a:lnSpc>
            <a:spcBef>
              <a:spcPct val="0"/>
            </a:spcBef>
            <a:spcAft>
              <a:spcPct val="35000"/>
            </a:spcAft>
          </a:pPr>
          <a:endParaRPr lang="en-US" sz="2200" kern="1200" dirty="0">
            <a:latin typeface="Arial" panose="020B0604020202020204" pitchFamily="34" charset="0"/>
            <a:cs typeface="Arial" panose="020B0604020202020204" pitchFamily="34" charset="0"/>
          </a:endParaRPr>
        </a:p>
        <a:p>
          <a:pPr lvl="0" algn="l" defTabSz="977900">
            <a:lnSpc>
              <a:spcPct val="100000"/>
            </a:lnSpc>
            <a:spcBef>
              <a:spcPct val="0"/>
            </a:spcBef>
            <a:spcAft>
              <a:spcPct val="35000"/>
            </a:spcAft>
          </a:pPr>
          <a:r>
            <a:rPr lang="en-GB" sz="2200" kern="1200" dirty="0" smtClean="0">
              <a:latin typeface="Arial" panose="020B0604020202020204" pitchFamily="34" charset="0"/>
              <a:cs typeface="Arial" panose="020B0604020202020204" pitchFamily="34" charset="0"/>
            </a:rPr>
            <a:t>-Encourage </a:t>
          </a:r>
          <a:r>
            <a:rPr lang="en-GB" sz="2200" kern="1200" dirty="0" smtClean="0">
              <a:latin typeface="Arial" panose="020B0604020202020204" pitchFamily="34" charset="0"/>
              <a:cs typeface="Arial" panose="020B0604020202020204" pitchFamily="34" charset="0"/>
            </a:rPr>
            <a:t>Hotel </a:t>
          </a:r>
          <a:r>
            <a:rPr lang="en-GB" sz="2200" kern="1200" dirty="0" smtClean="0">
              <a:latin typeface="Arial" panose="020B0604020202020204" pitchFamily="34" charset="0"/>
              <a:cs typeface="Arial" panose="020B0604020202020204" pitchFamily="34" charset="0"/>
            </a:rPr>
            <a:t>Academies (With the right incentives)</a:t>
          </a:r>
          <a:endParaRPr lang="en-GB" sz="2200" kern="1200" dirty="0" smtClean="0">
            <a:latin typeface="Arial" panose="020B0604020202020204" pitchFamily="34" charset="0"/>
            <a:cs typeface="Arial" panose="020B0604020202020204" pitchFamily="34" charset="0"/>
          </a:endParaRPr>
        </a:p>
        <a:p>
          <a:pPr lvl="0" algn="l" defTabSz="977900">
            <a:lnSpc>
              <a:spcPct val="100000"/>
            </a:lnSpc>
            <a:spcBef>
              <a:spcPct val="0"/>
            </a:spcBef>
            <a:spcAft>
              <a:spcPct val="35000"/>
            </a:spcAft>
          </a:pPr>
          <a:endParaRPr lang="en-GB" sz="2200" kern="1200" dirty="0">
            <a:latin typeface="Arial" panose="020B0604020202020204" pitchFamily="34" charset="0"/>
            <a:cs typeface="Arial" panose="020B0604020202020204" pitchFamily="34" charset="0"/>
          </a:endParaRPr>
        </a:p>
        <a:p>
          <a:pPr lvl="0" algn="l" defTabSz="977900">
            <a:lnSpc>
              <a:spcPct val="100000"/>
            </a:lnSpc>
            <a:spcBef>
              <a:spcPct val="0"/>
            </a:spcBef>
            <a:spcAft>
              <a:spcPct val="35000"/>
            </a:spcAft>
          </a:pPr>
          <a:r>
            <a:rPr lang="en-GB" sz="2200" kern="1200" dirty="0" smtClean="0">
              <a:latin typeface="Arial" panose="020B0604020202020204" pitchFamily="34" charset="0"/>
              <a:cs typeface="Arial" panose="020B0604020202020204" pitchFamily="34" charset="0"/>
            </a:rPr>
            <a:t>Tourist Guide </a:t>
          </a:r>
          <a:r>
            <a:rPr lang="en-GB" sz="2200" i="1" kern="1200" dirty="0" smtClean="0">
              <a:latin typeface="Arial" panose="020B0604020202020204" pitchFamily="34" charset="0"/>
              <a:cs typeface="Arial" panose="020B0604020202020204" pitchFamily="34" charset="0"/>
            </a:rPr>
            <a:t>Engage in a vast Training</a:t>
          </a:r>
          <a:endParaRPr lang="en-GB" sz="2200" i="1" kern="1200" dirty="0">
            <a:latin typeface="Arial" panose="020B0604020202020204" pitchFamily="34" charset="0"/>
            <a:cs typeface="Arial" panose="020B0604020202020204" pitchFamily="34" charset="0"/>
          </a:endParaRPr>
        </a:p>
      </dsp:txBody>
      <dsp:txXfrm>
        <a:off x="8151747" y="175036"/>
        <a:ext cx="2674808" cy="4733743"/>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9D4F856-25BA-4CD9-8946-5A7ABBBF1EBE}">
      <dsp:nvSpPr>
        <dsp:cNvPr id="0" name=""/>
        <dsp:cNvSpPr/>
      </dsp:nvSpPr>
      <dsp:spPr>
        <a:xfrm>
          <a:off x="5532094" y="1178718"/>
          <a:ext cx="3061811" cy="3061767"/>
        </a:xfrm>
        <a:prstGeom prst="ellipse">
          <a:avLst/>
        </a:prstGeom>
        <a:gradFill rotWithShape="0">
          <a:gsLst>
            <a:gs pos="0">
              <a:schemeClr val="dk2">
                <a:hueOff val="0"/>
                <a:satOff val="0"/>
                <a:lumOff val="0"/>
                <a:alphaOff val="0"/>
                <a:satMod val="103000"/>
                <a:lumMod val="102000"/>
                <a:tint val="94000"/>
              </a:schemeClr>
            </a:gs>
            <a:gs pos="50000">
              <a:schemeClr val="dk2">
                <a:hueOff val="0"/>
                <a:satOff val="0"/>
                <a:lumOff val="0"/>
                <a:alphaOff val="0"/>
                <a:satMod val="110000"/>
                <a:lumMod val="100000"/>
                <a:shade val="100000"/>
              </a:schemeClr>
            </a:gs>
            <a:gs pos="100000">
              <a:schemeClr val="dk2">
                <a:hueOff val="0"/>
                <a:satOff val="0"/>
                <a:lumOff val="0"/>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sp>
    <dsp:sp modelId="{D3ECAB2E-9245-491D-8628-AF11E7D5B31C}">
      <dsp:nvSpPr>
        <dsp:cNvPr id="0" name=""/>
        <dsp:cNvSpPr/>
      </dsp:nvSpPr>
      <dsp:spPr>
        <a:xfrm>
          <a:off x="5623109" y="825134"/>
          <a:ext cx="2879100" cy="3768935"/>
        </a:xfrm>
        <a:prstGeom prst="ellipse">
          <a:avLst/>
        </a:prstGeom>
        <a:solidFill>
          <a:schemeClr val="lt2">
            <a:alpha val="90000"/>
            <a:hueOff val="0"/>
            <a:satOff val="0"/>
            <a:lumOff val="0"/>
            <a:alphaOff val="0"/>
          </a:schemeClr>
        </a:solidFill>
        <a:ln w="6350" cap="flat" cmpd="sng" algn="ctr">
          <a:solidFill>
            <a:schemeClr val="dk2">
              <a:hueOff val="0"/>
              <a:satOff val="0"/>
              <a:lumOff val="0"/>
              <a:alphaOff val="0"/>
            </a:schemeClr>
          </a:solidFill>
          <a:prstDash val="solid"/>
          <a:miter lim="800000"/>
        </a:ln>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25400" tIns="25400" rIns="25400" bIns="25400" numCol="1" spcCol="1270" anchor="ctr" anchorCtr="0">
          <a:noAutofit/>
        </a:bodyPr>
        <a:lstStyle/>
        <a:p>
          <a:pPr lvl="0" algn="ctr" defTabSz="889000">
            <a:lnSpc>
              <a:spcPct val="100000"/>
            </a:lnSpc>
            <a:spcBef>
              <a:spcPct val="0"/>
            </a:spcBef>
            <a:spcAft>
              <a:spcPct val="35000"/>
            </a:spcAft>
          </a:pPr>
          <a:r>
            <a:rPr lang="en-GB" sz="2000" kern="1200" dirty="0" smtClean="0">
              <a:latin typeface="Arial" panose="020B0604020202020204" pitchFamily="34" charset="0"/>
              <a:cs typeface="Arial" panose="020B0604020202020204" pitchFamily="34" charset="0"/>
            </a:rPr>
            <a:t>Work with Research Centres for market research and </a:t>
          </a:r>
          <a:r>
            <a:rPr lang="en-GB" sz="2000" kern="1200" dirty="0" smtClean="0">
              <a:latin typeface="Arial" panose="020B0604020202020204" pitchFamily="34" charset="0"/>
              <a:cs typeface="Arial" panose="020B0604020202020204" pitchFamily="34" charset="0"/>
            </a:rPr>
            <a:t>monitoring</a:t>
          </a:r>
        </a:p>
        <a:p>
          <a:pPr lvl="0" algn="ctr" defTabSz="889000">
            <a:lnSpc>
              <a:spcPct val="100000"/>
            </a:lnSpc>
            <a:spcBef>
              <a:spcPct val="0"/>
            </a:spcBef>
            <a:spcAft>
              <a:spcPct val="35000"/>
            </a:spcAft>
          </a:pPr>
          <a:r>
            <a:rPr lang="en-GB" sz="1800" i="1" kern="1200" dirty="0" smtClean="0">
              <a:latin typeface="Arial" panose="020B0604020202020204" pitchFamily="34" charset="0"/>
              <a:cs typeface="Arial" panose="020B0604020202020204" pitchFamily="34" charset="0"/>
            </a:rPr>
            <a:t>(Collaborate and Fund Established Centres of Research and Universities</a:t>
          </a:r>
          <a:r>
            <a:rPr lang="en-GB" sz="2000" i="1" kern="1200" dirty="0" smtClean="0">
              <a:latin typeface="Arial" panose="020B0604020202020204" pitchFamily="34" charset="0"/>
              <a:cs typeface="Arial" panose="020B0604020202020204" pitchFamily="34" charset="0"/>
            </a:rPr>
            <a:t>) </a:t>
          </a:r>
          <a:endParaRPr lang="en-GB" sz="2000" i="1" kern="1200" dirty="0" smtClean="0">
            <a:latin typeface="Arial" panose="020B0604020202020204" pitchFamily="34" charset="0"/>
            <a:cs typeface="Arial" panose="020B0604020202020204" pitchFamily="34" charset="0"/>
          </a:endParaRPr>
        </a:p>
        <a:p>
          <a:pPr lvl="0" algn="ctr" defTabSz="889000">
            <a:lnSpc>
              <a:spcPct val="100000"/>
            </a:lnSpc>
            <a:spcBef>
              <a:spcPct val="0"/>
            </a:spcBef>
            <a:spcAft>
              <a:spcPct val="35000"/>
            </a:spcAft>
          </a:pPr>
          <a:endParaRPr lang="en-US" sz="2000" kern="1200" dirty="0"/>
        </a:p>
      </dsp:txBody>
      <dsp:txXfrm>
        <a:off x="6034997" y="1363655"/>
        <a:ext cx="2056696" cy="2691893"/>
      </dsp:txXfrm>
    </dsp:sp>
    <dsp:sp modelId="{0590C4FC-882C-4F15-AF44-7D6F830E2EB8}">
      <dsp:nvSpPr>
        <dsp:cNvPr id="0" name=""/>
        <dsp:cNvSpPr/>
      </dsp:nvSpPr>
      <dsp:spPr>
        <a:xfrm rot="2700000">
          <a:off x="2368558" y="1178377"/>
          <a:ext cx="3061912" cy="3061912"/>
        </a:xfrm>
        <a:prstGeom prst="teardrop">
          <a:avLst>
            <a:gd name="adj" fmla="val 100000"/>
          </a:avLst>
        </a:prstGeom>
        <a:gradFill rotWithShape="0">
          <a:gsLst>
            <a:gs pos="0">
              <a:schemeClr val="dk2">
                <a:hueOff val="0"/>
                <a:satOff val="0"/>
                <a:lumOff val="0"/>
                <a:alphaOff val="0"/>
                <a:satMod val="103000"/>
                <a:lumMod val="102000"/>
                <a:tint val="94000"/>
              </a:schemeClr>
            </a:gs>
            <a:gs pos="50000">
              <a:schemeClr val="dk2">
                <a:hueOff val="0"/>
                <a:satOff val="0"/>
                <a:lumOff val="0"/>
                <a:alphaOff val="0"/>
                <a:satMod val="110000"/>
                <a:lumMod val="100000"/>
                <a:shade val="100000"/>
              </a:schemeClr>
            </a:gs>
            <a:gs pos="100000">
              <a:schemeClr val="dk2">
                <a:hueOff val="0"/>
                <a:satOff val="0"/>
                <a:lumOff val="0"/>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sp>
    <dsp:sp modelId="{2F0DB742-43B2-45D1-AB74-698BD723E724}">
      <dsp:nvSpPr>
        <dsp:cNvPr id="0" name=""/>
        <dsp:cNvSpPr/>
      </dsp:nvSpPr>
      <dsp:spPr>
        <a:xfrm>
          <a:off x="2470963" y="1280795"/>
          <a:ext cx="2857100" cy="2857613"/>
        </a:xfrm>
        <a:prstGeom prst="ellipse">
          <a:avLst/>
        </a:prstGeom>
        <a:solidFill>
          <a:schemeClr val="lt2">
            <a:alpha val="90000"/>
            <a:hueOff val="0"/>
            <a:satOff val="0"/>
            <a:lumOff val="0"/>
            <a:alphaOff val="0"/>
          </a:schemeClr>
        </a:solidFill>
        <a:ln w="6350" cap="flat" cmpd="sng" algn="ctr">
          <a:solidFill>
            <a:schemeClr val="dk2">
              <a:hueOff val="0"/>
              <a:satOff val="0"/>
              <a:lumOff val="0"/>
              <a:alphaOff val="0"/>
            </a:schemeClr>
          </a:solidFill>
          <a:prstDash val="solid"/>
          <a:miter lim="800000"/>
        </a:ln>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25400" tIns="25400" rIns="25400" bIns="25400" numCol="1" spcCol="1270" anchor="ctr" anchorCtr="0">
          <a:noAutofit/>
        </a:bodyPr>
        <a:lstStyle/>
        <a:p>
          <a:pPr lvl="0" algn="ctr" defTabSz="889000">
            <a:lnSpc>
              <a:spcPct val="100000"/>
            </a:lnSpc>
            <a:spcBef>
              <a:spcPct val="0"/>
            </a:spcBef>
            <a:spcAft>
              <a:spcPct val="35000"/>
            </a:spcAft>
          </a:pPr>
          <a:r>
            <a:rPr lang="en-GB" sz="2000" kern="1200" dirty="0" smtClean="0">
              <a:latin typeface="Arial" panose="020B0604020202020204" pitchFamily="34" charset="0"/>
              <a:cs typeface="Arial" panose="020B0604020202020204" pitchFamily="34" charset="0"/>
            </a:rPr>
            <a:t>Grading of </a:t>
          </a:r>
          <a:r>
            <a:rPr lang="en-GB" sz="2000" kern="1200" dirty="0" smtClean="0">
              <a:latin typeface="Arial" panose="020B0604020202020204" pitchFamily="34" charset="0"/>
              <a:cs typeface="Arial" panose="020B0604020202020204" pitchFamily="34" charset="0"/>
            </a:rPr>
            <a:t>Hotel</a:t>
          </a:r>
        </a:p>
        <a:p>
          <a:pPr lvl="0" algn="ctr" defTabSz="889000">
            <a:lnSpc>
              <a:spcPct val="100000"/>
            </a:lnSpc>
            <a:spcBef>
              <a:spcPct val="0"/>
            </a:spcBef>
            <a:spcAft>
              <a:spcPct val="35000"/>
            </a:spcAft>
          </a:pPr>
          <a:r>
            <a:rPr lang="en-GB" sz="1800" kern="1200" dirty="0" smtClean="0">
              <a:latin typeface="Arial" panose="020B0604020202020204" pitchFamily="34" charset="0"/>
              <a:cs typeface="Arial" panose="020B0604020202020204" pitchFamily="34" charset="0"/>
            </a:rPr>
            <a:t>(</a:t>
          </a:r>
          <a:r>
            <a:rPr lang="en-GB" sz="1800" i="1" kern="1200" dirty="0" smtClean="0">
              <a:latin typeface="Arial" panose="020B0604020202020204" pitchFamily="34" charset="0"/>
              <a:cs typeface="Arial" panose="020B0604020202020204" pitchFamily="34" charset="0"/>
            </a:rPr>
            <a:t>Set up a Star Rating Committee with clear and transparent criteria</a:t>
          </a:r>
          <a:r>
            <a:rPr lang="en-GB" sz="1800" kern="1200" dirty="0" smtClean="0">
              <a:latin typeface="Arial" panose="020B0604020202020204" pitchFamily="34" charset="0"/>
              <a:cs typeface="Arial" panose="020B0604020202020204" pitchFamily="34" charset="0"/>
            </a:rPr>
            <a:t>) </a:t>
          </a:r>
          <a:endParaRPr lang="en-US" sz="1800" kern="1200" dirty="0"/>
        </a:p>
      </dsp:txBody>
      <dsp:txXfrm>
        <a:off x="2879023" y="1689102"/>
        <a:ext cx="2040980" cy="2040999"/>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B10B5F6-5ED0-4755-ADF1-2E8205254325}">
      <dsp:nvSpPr>
        <dsp:cNvPr id="0" name=""/>
        <dsp:cNvSpPr/>
      </dsp:nvSpPr>
      <dsp:spPr>
        <a:xfrm rot="4396374">
          <a:off x="2182571" y="1015708"/>
          <a:ext cx="4406302" cy="3072846"/>
        </a:xfrm>
        <a:prstGeom prst="swooshArrow">
          <a:avLst>
            <a:gd name="adj1" fmla="val 16310"/>
            <a:gd name="adj2" fmla="val 31370"/>
          </a:avLst>
        </a:prstGeom>
        <a:gradFill rotWithShape="0">
          <a:gsLst>
            <a:gs pos="0">
              <a:schemeClr val="accent3">
                <a:shade val="50000"/>
                <a:hueOff val="0"/>
                <a:satOff val="0"/>
                <a:lumOff val="0"/>
                <a:alphaOff val="0"/>
                <a:satMod val="103000"/>
                <a:lumMod val="102000"/>
                <a:tint val="94000"/>
              </a:schemeClr>
            </a:gs>
            <a:gs pos="50000">
              <a:schemeClr val="accent3">
                <a:shade val="50000"/>
                <a:hueOff val="0"/>
                <a:satOff val="0"/>
                <a:lumOff val="0"/>
                <a:alphaOff val="0"/>
                <a:satMod val="110000"/>
                <a:lumMod val="100000"/>
                <a:shade val="100000"/>
              </a:schemeClr>
            </a:gs>
            <a:gs pos="100000">
              <a:schemeClr val="accent3">
                <a:shade val="50000"/>
                <a:hueOff val="0"/>
                <a:satOff val="0"/>
                <a:lumOff val="0"/>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sp>
    <dsp:sp modelId="{EB86AB0F-DCFE-47C3-8C04-49158A80D8B3}">
      <dsp:nvSpPr>
        <dsp:cNvPr id="0" name=""/>
        <dsp:cNvSpPr/>
      </dsp:nvSpPr>
      <dsp:spPr>
        <a:xfrm>
          <a:off x="4516493" y="1981985"/>
          <a:ext cx="111272" cy="111272"/>
        </a:xfrm>
        <a:prstGeom prst="ellipse">
          <a:avLst/>
        </a:prstGeom>
        <a:solidFill>
          <a:schemeClr val="accent3">
            <a:tint val="55000"/>
            <a:hueOff val="0"/>
            <a:satOff val="0"/>
            <a:lumOff val="0"/>
            <a:alphaOff val="0"/>
          </a:schemeClr>
        </a:solidFill>
        <a:ln>
          <a:noFill/>
        </a:ln>
        <a:effectLst>
          <a:outerShdw blurRad="57150" dist="19050" dir="5400000" algn="ctr" rotWithShape="0">
            <a:srgbClr val="000000">
              <a:alpha val="63000"/>
            </a:srgbClr>
          </a:outerShdw>
        </a:effectLst>
        <a:scene3d>
          <a:camera prst="orthographicFront"/>
          <a:lightRig rig="flat" dir="t"/>
        </a:scene3d>
        <a:sp3d z="190500" prstMaterial="plastic">
          <a:bevelT w="120900" h="88900"/>
          <a:bevelB w="88900" h="31750" prst="angle"/>
        </a:sp3d>
      </dsp:spPr>
      <dsp:style>
        <a:lnRef idx="0">
          <a:scrgbClr r="0" g="0" b="0"/>
        </a:lnRef>
        <a:fillRef idx="1">
          <a:scrgbClr r="0" g="0" b="0"/>
        </a:fillRef>
        <a:effectRef idx="3">
          <a:scrgbClr r="0" g="0" b="0"/>
        </a:effectRef>
        <a:fontRef idx="minor">
          <a:schemeClr val="lt1"/>
        </a:fontRef>
      </dsp:style>
    </dsp:sp>
    <dsp:sp modelId="{33F1721F-692E-45E6-9416-624294541EF4}">
      <dsp:nvSpPr>
        <dsp:cNvPr id="0" name=""/>
        <dsp:cNvSpPr/>
      </dsp:nvSpPr>
      <dsp:spPr>
        <a:xfrm>
          <a:off x="417961" y="793990"/>
          <a:ext cx="2906830" cy="55311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5400" tIns="25400" rIns="25400" bIns="25400" numCol="1" spcCol="1270" anchor="b" anchorCtr="0">
          <a:noAutofit/>
        </a:bodyPr>
        <a:lstStyle/>
        <a:p>
          <a:pPr lvl="0" algn="ctr" defTabSz="889000">
            <a:lnSpc>
              <a:spcPct val="90000"/>
            </a:lnSpc>
            <a:spcBef>
              <a:spcPct val="0"/>
            </a:spcBef>
            <a:spcAft>
              <a:spcPct val="35000"/>
            </a:spcAft>
          </a:pPr>
          <a:r>
            <a:rPr lang="en-GB" sz="2000" kern="1200" dirty="0" smtClean="0">
              <a:latin typeface="Arial" panose="020B0604020202020204" pitchFamily="34" charset="0"/>
              <a:cs typeface="Arial" panose="020B0604020202020204" pitchFamily="34" charset="0"/>
            </a:rPr>
            <a:t>Reconsider Regional liberalisation </a:t>
          </a:r>
          <a:endParaRPr lang="en-GB" sz="2000" kern="1200" dirty="0" smtClean="0">
            <a:latin typeface="Arial" panose="020B0604020202020204" pitchFamily="34" charset="0"/>
            <a:cs typeface="Arial" panose="020B0604020202020204" pitchFamily="34" charset="0"/>
          </a:endParaRPr>
        </a:p>
        <a:p>
          <a:pPr lvl="0" algn="ctr" defTabSz="889000">
            <a:lnSpc>
              <a:spcPct val="90000"/>
            </a:lnSpc>
            <a:spcBef>
              <a:spcPct val="0"/>
            </a:spcBef>
            <a:spcAft>
              <a:spcPct val="35000"/>
            </a:spcAft>
          </a:pPr>
          <a:r>
            <a:rPr lang="en-GB" sz="1600" kern="1200" dirty="0" smtClean="0">
              <a:latin typeface="Arial" panose="020B0604020202020204" pitchFamily="34" charset="0"/>
              <a:cs typeface="Arial" panose="020B0604020202020204" pitchFamily="34" charset="0"/>
            </a:rPr>
            <a:t>(Single Africa Air Transport Market)</a:t>
          </a:r>
          <a:endParaRPr lang="en-US" sz="1600" kern="1200" dirty="0"/>
        </a:p>
      </dsp:txBody>
      <dsp:txXfrm>
        <a:off x="417961" y="793990"/>
        <a:ext cx="2906830" cy="553114"/>
      </dsp:txXfrm>
    </dsp:sp>
    <dsp:sp modelId="{F8A02B61-9345-44AB-AE57-9A8CFE60B093}">
      <dsp:nvSpPr>
        <dsp:cNvPr id="0" name=""/>
        <dsp:cNvSpPr/>
      </dsp:nvSpPr>
      <dsp:spPr>
        <a:xfrm>
          <a:off x="5179800" y="1642927"/>
          <a:ext cx="2880140" cy="81668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5400" tIns="25400" rIns="25400" bIns="25400" numCol="1" spcCol="1270" anchor="ctr" anchorCtr="0">
          <a:noAutofit/>
        </a:bodyPr>
        <a:lstStyle/>
        <a:p>
          <a:pPr lvl="0" algn="l" defTabSz="889000">
            <a:lnSpc>
              <a:spcPct val="90000"/>
            </a:lnSpc>
            <a:spcBef>
              <a:spcPct val="0"/>
            </a:spcBef>
            <a:spcAft>
              <a:spcPct val="35000"/>
            </a:spcAft>
          </a:pPr>
          <a:r>
            <a:rPr lang="en-GB" sz="2000" kern="1200" dirty="0" smtClean="0">
              <a:latin typeface="Arial" panose="020B0604020202020204" pitchFamily="34" charset="0"/>
              <a:cs typeface="Arial" panose="020B0604020202020204" pitchFamily="34" charset="0"/>
            </a:rPr>
            <a:t>‘International liberalisation’ to major tourist origin </a:t>
          </a:r>
          <a:r>
            <a:rPr lang="en-GB" sz="2000" kern="1200" dirty="0" smtClean="0">
              <a:latin typeface="Arial" panose="020B0604020202020204" pitchFamily="34" charset="0"/>
              <a:cs typeface="Arial" panose="020B0604020202020204" pitchFamily="34" charset="0"/>
            </a:rPr>
            <a:t>markets</a:t>
          </a:r>
        </a:p>
        <a:p>
          <a:pPr lvl="0" algn="l" defTabSz="889000">
            <a:lnSpc>
              <a:spcPct val="90000"/>
            </a:lnSpc>
            <a:spcBef>
              <a:spcPct val="0"/>
            </a:spcBef>
            <a:spcAft>
              <a:spcPct val="35000"/>
            </a:spcAft>
          </a:pPr>
          <a:r>
            <a:rPr lang="en-GB" sz="2000" kern="1200" dirty="0" smtClean="0">
              <a:latin typeface="Arial" panose="020B0604020202020204" pitchFamily="34" charset="0"/>
              <a:cs typeface="Arial" panose="020B0604020202020204" pitchFamily="34" charset="0"/>
            </a:rPr>
            <a:t>(</a:t>
          </a:r>
          <a:r>
            <a:rPr lang="en-GB" sz="1600" kern="1200" dirty="0" smtClean="0">
              <a:latin typeface="Arial" panose="020B0604020202020204" pitchFamily="34" charset="0"/>
              <a:cs typeface="Arial" panose="020B0604020202020204" pitchFamily="34" charset="0"/>
            </a:rPr>
            <a:t>start negotiation with major and emerging tourism origin markets</a:t>
          </a:r>
          <a:r>
            <a:rPr lang="en-GB" sz="2000" kern="1200" dirty="0" smtClean="0">
              <a:latin typeface="Arial" panose="020B0604020202020204" pitchFamily="34" charset="0"/>
              <a:cs typeface="Arial" panose="020B0604020202020204" pitchFamily="34" charset="0"/>
            </a:rPr>
            <a:t>)</a:t>
          </a:r>
          <a:endParaRPr lang="en-US" sz="2000" kern="1200" dirty="0"/>
        </a:p>
      </dsp:txBody>
      <dsp:txXfrm>
        <a:off x="5179800" y="1642927"/>
        <a:ext cx="2880140" cy="816682"/>
      </dsp:txXfrm>
    </dsp:sp>
    <dsp:sp modelId="{89D0670E-1CF8-464F-B5FC-652CB09C7620}">
      <dsp:nvSpPr>
        <dsp:cNvPr id="0" name=""/>
        <dsp:cNvSpPr/>
      </dsp:nvSpPr>
      <dsp:spPr>
        <a:xfrm>
          <a:off x="4694530" y="4287580"/>
          <a:ext cx="2807344" cy="81668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5400" tIns="25400" rIns="25400" bIns="25400" numCol="1" spcCol="1270" anchor="t" anchorCtr="0">
          <a:noAutofit/>
        </a:bodyPr>
        <a:lstStyle/>
        <a:p>
          <a:pPr lvl="0" algn="ctr" defTabSz="889000">
            <a:lnSpc>
              <a:spcPct val="90000"/>
            </a:lnSpc>
            <a:spcBef>
              <a:spcPct val="0"/>
            </a:spcBef>
            <a:spcAft>
              <a:spcPct val="35000"/>
            </a:spcAft>
          </a:pPr>
          <a:r>
            <a:rPr lang="en-GB" sz="2000" kern="1200" dirty="0" smtClean="0">
              <a:latin typeface="Arial" panose="020B0604020202020204" pitchFamily="34" charset="0"/>
              <a:cs typeface="Arial" panose="020B0604020202020204" pitchFamily="34" charset="0"/>
            </a:rPr>
            <a:t>Diversify to new emerging markets</a:t>
          </a:r>
          <a:endParaRPr lang="en-US" sz="2000" kern="1200" dirty="0"/>
        </a:p>
      </dsp:txBody>
      <dsp:txXfrm>
        <a:off x="4694530" y="4287580"/>
        <a:ext cx="2807344" cy="816682"/>
      </dsp:txXfrm>
    </dsp:sp>
  </dsp:spTree>
</dsp:drawing>
</file>

<file path=ppt/diagrams/layout1.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2.xml><?xml version="1.0" encoding="utf-8"?>
<dgm:layoutDef xmlns:dgm="http://schemas.openxmlformats.org/drawingml/2006/diagram" xmlns:a="http://schemas.openxmlformats.org/drawingml/2006/main" uniqueId="urn:microsoft.com/office/officeart/2009/3/layout/StepUpProcess">
  <dgm:title val=""/>
  <dgm:desc val=""/>
  <dgm:catLst>
    <dgm:cat type="process" pri="13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rootnode">
    <dgm:varLst>
      <dgm:chMax/>
      <dgm:chPref/>
      <dgm:dir/>
      <dgm:animLvl val="lvl"/>
    </dgm:varLst>
    <dgm:choose name="Name0">
      <dgm:if name="Name1" func="var" arg="dir" op="equ" val="norm">
        <dgm:alg type="snake">
          <dgm:param type="grDir" val="bL"/>
          <dgm:param type="flowDir" val="row"/>
          <dgm:param type="off" val="off"/>
          <dgm:param type="bkpt" val="fixed"/>
          <dgm:param type="bkPtFixedVal" val="1"/>
        </dgm:alg>
      </dgm:if>
      <dgm:else name="Name2">
        <dgm:alg type="snake">
          <dgm:param type="grDir" val="bR"/>
          <dgm:param type="flowDir" val="row"/>
          <dgm:param type="off" val="off"/>
          <dgm:param type="bkpt" val="fixed"/>
          <dgm:param type="bkPtFixedVal" val="1"/>
        </dgm:alg>
      </dgm:else>
    </dgm:choose>
    <dgm:shape xmlns:r="http://schemas.openxmlformats.org/officeDocument/2006/relationships" r:blip="">
      <dgm:adjLst/>
    </dgm:shape>
    <dgm:constrLst>
      <dgm:constr type="alignOff" forName="rootnode" val="1"/>
      <dgm:constr type="primFontSz" for="des" ptType="node" op="equ" val="65"/>
      <dgm:constr type="w" for="ch" forName="composite" refType="w"/>
      <dgm:constr type="h" for="ch" forName="composite" refType="h"/>
      <dgm:constr type="sp" refType="h" refFor="ch" refForName="composite" op="equ" fact="-0.765"/>
      <dgm:constr type="w" for="ch" forName="sibTrans" refType="w" fact="0.103"/>
      <dgm:constr type="h" for="ch" forName="sibTrans" refType="h" fact="0.103"/>
    </dgm:constrLst>
    <dgm:forEach name="nodesForEach" axis="ch" ptType="node">
      <dgm:layoutNode name="composite">
        <dgm:alg type="composite">
          <dgm:param type="ar" val="0.861"/>
        </dgm:alg>
        <dgm:shape xmlns:r="http://schemas.openxmlformats.org/officeDocument/2006/relationships" r:blip="">
          <dgm:adjLst/>
        </dgm:shape>
        <dgm:choose name="Name3">
          <dgm:if name="Name4" func="var" arg="dir" op="equ" val="norm">
            <dgm:constrLst>
              <dgm:constr type="l" for="ch" forName="LShape" refType="w" fact="0"/>
              <dgm:constr type="t" for="ch" forName="LShape" refType="h" fact="0.2347"/>
              <dgm:constr type="w" for="ch" forName="LShape" refType="w" fact="0.998"/>
              <dgm:constr type="h" for="ch" forName="LShape" refType="h" fact="0.5164"/>
              <dgm:constr type="r" for="ch" forName="ParentText" refType="w"/>
              <dgm:constr type="t" for="ch" forName="ParentText" refType="h" fact="0.32"/>
              <dgm:constr type="w" for="ch" forName="ParentText" refType="w" fact="0.901"/>
              <dgm:constr type="h" for="ch" forName="ParentText" refType="h" fact="0.68"/>
              <dgm:constr type="l" for="ch" forName="Triangle" refType="w" fact="0.83"/>
              <dgm:constr type="t" for="ch" forName="Triangle" refType="h" fact="0"/>
              <dgm:constr type="w" for="ch" forName="Triangle" refType="w" fact="0.17"/>
              <dgm:constr type="h" for="ch" forName="Triangle" refType="w" refFor="ch" refForName="Triangle"/>
            </dgm:constrLst>
          </dgm:if>
          <dgm:else name="Name5">
            <dgm:constrLst>
              <dgm:constr type="l" for="ch" forName="LShape" refType="w" fact="0.002"/>
              <dgm:constr type="t" for="ch" forName="LShape" refType="h" fact="0.2347"/>
              <dgm:constr type="w" for="ch" forName="LShape" refType="w"/>
              <dgm:constr type="h" for="ch" forName="LShape" refType="h" fact="0.5164"/>
              <dgm:constr type="l" for="ch" forName="ParentText" refType="w" fact="0"/>
              <dgm:constr type="t" for="ch" forName="ParentText" refType="h" fact="0.32"/>
              <dgm:constr type="w" for="ch" forName="ParentText" refType="w" fact="0.902"/>
              <dgm:constr type="h" for="ch" forName="ParentText" refType="h" fact="0.68"/>
              <dgm:constr type="l" for="ch" forName="Triangle" refType="w" fact="0"/>
              <dgm:constr type="t" for="ch" forName="Triangle" refType="h" fact="0"/>
              <dgm:constr type="w" for="ch" forName="Triangle" refType="w" fact="0.17"/>
              <dgm:constr type="h" for="ch" forName="Triangle" refType="w" refFor="ch" refForName="Triangle"/>
            </dgm:constrLst>
          </dgm:else>
        </dgm:choose>
        <dgm:layoutNode name="LShape" styleLbl="alignNode1">
          <dgm:alg type="sp"/>
          <dgm:choose name="Name6">
            <dgm:if name="Name7" func="var" arg="dir" op="equ" val="norm">
              <dgm:shape xmlns:r="http://schemas.openxmlformats.org/officeDocument/2006/relationships" rot="90" type="corner" r:blip="">
                <dgm:adjLst>
                  <dgm:adj idx="1" val="0.1612"/>
                  <dgm:adj idx="2" val="0.1611"/>
                </dgm:adjLst>
              </dgm:shape>
            </dgm:if>
            <dgm:else name="Name8">
              <dgm:shape xmlns:r="http://schemas.openxmlformats.org/officeDocument/2006/relationships" rot="180" type="corner" r:blip="">
                <dgm:adjLst>
                  <dgm:adj idx="1" val="0.1612"/>
                  <dgm:adj idx="2" val="0.1611"/>
                </dgm:adjLst>
              </dgm:shape>
            </dgm:else>
          </dgm:choose>
          <dgm:presOf/>
        </dgm:layoutNode>
        <dgm:layoutNode name="ParentText" styleLbl="revTx">
          <dgm:varLst>
            <dgm:chMax val="0"/>
            <dgm:chPref val="0"/>
            <dgm:bulletEnabled val="1"/>
          </dgm:varLst>
          <dgm:alg type="tx">
            <dgm:param type="parTxLTRAlign" val="l"/>
            <dgm:param type="txAnchorVert" val="t"/>
          </dgm:alg>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choose name="Name9">
          <dgm:if name="Name10" axis="followSib" ptType="node" func="cnt" op="gte" val="1">
            <dgm:layoutNode name="Triangle" styleLbl="alignNode1">
              <dgm:alg type="sp"/>
              <dgm:choose name="Name11">
                <dgm:if name="Name12" func="var" arg="dir" op="equ" val="norm">
                  <dgm:shape xmlns:r="http://schemas.openxmlformats.org/officeDocument/2006/relationships" type="triangle" r:blip="">
                    <dgm:adjLst>
                      <dgm:adj idx="1" val="1"/>
                    </dgm:adjLst>
                  </dgm:shape>
                </dgm:if>
                <dgm:else name="Name13">
                  <dgm:shape xmlns:r="http://schemas.openxmlformats.org/officeDocument/2006/relationships" rot="90" type="triangle" r:blip="">
                    <dgm:adjLst>
                      <dgm:adj idx="1" val="1"/>
                    </dgm:adjLst>
                  </dgm:shape>
                </dgm:else>
              </dgm:choose>
              <dgm:presOf/>
            </dgm:layoutNode>
          </dgm:if>
          <dgm:else name="Name14"/>
        </dgm:choose>
      </dgm:layoutNode>
      <dgm:forEach name="sibTransForEach" axis="followSib" ptType="sibTrans" cnt="1">
        <dgm:layoutNode name="sibTrans">
          <dgm:alg type="composite">
            <dgm:param type="ar" val="0.861"/>
          </dgm:alg>
          <dgm:constrLst>
            <dgm:constr type="w" for="ch" forName="space" refType="w"/>
            <dgm:constr type="h" for="ch" forName="space" refType="w"/>
          </dgm:constrLst>
          <dgm:layoutNode name="space" styleLbl="alignNode1">
            <dgm:alg type="sp"/>
            <dgm:shape xmlns:r="http://schemas.openxmlformats.org/officeDocument/2006/relationships" r:blip="">
              <dgm:adjLst/>
            </dgm:shape>
            <dgm:presOf/>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hList6">
  <dgm:title val=""/>
  <dgm:desc val=""/>
  <dgm:catLst>
    <dgm:cat type="list" pri="18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ptType="node" refType="h"/>
      <dgm:constr type="w" for="ch" ptType="node" refType="w"/>
      <dgm:constr type="primFontSz" for="ch" ptType="node" op="equ"/>
      <dgm:constr type="w" for="ch" forName="sibTrans" refType="w" fact="0.075"/>
    </dgm:constrLst>
    <dgm:ruleLst/>
    <dgm:forEach name="nodesForEach" axis="ch" ptType="node">
      <dgm:layoutNode name="node">
        <dgm:varLst>
          <dgm:bulletEnabled val="1"/>
        </dgm:varLst>
        <dgm:alg type="tx"/>
        <dgm:choose name="Name4">
          <dgm:if name="Name5" func="var" arg="dir" op="equ" val="norm">
            <dgm:shape xmlns:r="http://schemas.openxmlformats.org/officeDocument/2006/relationships" rot="-90" type="flowChartManualOperation" r:blip="">
              <dgm:adjLst/>
            </dgm:shape>
          </dgm:if>
          <dgm:else name="Name6">
            <dgm:shape xmlns:r="http://schemas.openxmlformats.org/officeDocument/2006/relationships" rot="90" type="flowChartManualOperation" r:blip="">
              <dgm:adjLst/>
            </dgm:shape>
          </dgm:else>
        </dgm:choose>
        <dgm:presOf axis="desOrSelf" ptType="node"/>
        <dgm:constrLst>
          <dgm:constr type="primFontSz" val="65"/>
          <dgm:constr type="tMarg"/>
          <dgm:constr type="bMarg"/>
          <dgm:constr type="lMarg" refType="primFontSz" fact="0.5"/>
          <dgm:constr type="rMarg" refType="lMarg"/>
        </dgm:constrLst>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9/layout/ReverseList">
  <dgm:title val=""/>
  <dgm:desc val=""/>
  <dgm:catLst>
    <dgm:cat type="relationship" pri="3800"/>
  </dgm:catLst>
  <dgm:sampData>
    <dgm:dataModel>
      <dgm:ptLst>
        <dgm:pt modelId="0" type="doc"/>
        <dgm:pt modelId="10">
          <dgm:prSet phldr="1"/>
        </dgm:pt>
        <dgm:pt modelId="20">
          <dgm:prSet phldr="1"/>
        </dgm:pt>
      </dgm:ptLst>
      <dgm:cxnLst>
        <dgm:cxn modelId="40" srcId="0" destId="10" srcOrd="0" destOrd="0"/>
        <dgm:cxn modelId="50" srcId="0" destId="20" srcOrd="1" destOrd="0"/>
      </dgm:cxnLst>
      <dgm:bg/>
      <dgm:whole/>
    </dgm:dataModel>
  </dgm:sampData>
  <dgm:styleData>
    <dgm:dataModel>
      <dgm:ptLst>
        <dgm:pt modelId="0" type="doc"/>
        <dgm:pt modelId="10">
          <dgm:prSet phldr="1"/>
        </dgm:pt>
        <dgm:pt modelId="20">
          <dgm:prSet phldr="1"/>
        </dgm:pt>
      </dgm:ptLst>
      <dgm:cxnLst>
        <dgm:cxn modelId="40" srcId="0" destId="10" srcOrd="0" destOrd="0"/>
        <dgm:cxn modelId="50" srcId="0" destId="20" srcOrd="1" destOrd="0"/>
      </dgm:cxnLst>
      <dgm:bg/>
      <dgm:whole/>
    </dgm:dataModel>
  </dgm:styleData>
  <dgm:clrData>
    <dgm:dataModel>
      <dgm:ptLst>
        <dgm:pt modelId="0" type="doc"/>
        <dgm:pt modelId="10">
          <dgm:prSet phldr="1"/>
        </dgm:pt>
        <dgm:pt modelId="20">
          <dgm:prSet phldr="1"/>
        </dgm:pt>
      </dgm:ptLst>
      <dgm:cxnLst>
        <dgm:cxn modelId="40" srcId="0" destId="10" srcOrd="0" destOrd="0"/>
        <dgm:cxn modelId="50" srcId="0" destId="20" srcOrd="1" destOrd="0"/>
      </dgm:cxnLst>
      <dgm:bg/>
      <dgm:whole/>
    </dgm:dataModel>
  </dgm:clrData>
  <dgm:layoutNode name="Name0">
    <dgm:varLst>
      <dgm:chMax val="2"/>
      <dgm:chPref val="2"/>
      <dgm:animLvl val="lvl"/>
    </dgm:varLst>
    <dgm:choose name="Name1">
      <dgm:if name="Name2" axis="ch" ptType="node" func="cnt" op="lte" val="1">
        <dgm:alg type="composite">
          <dgm:param type="ar" val="0.9993"/>
        </dgm:alg>
      </dgm:if>
      <dgm:else name="Name3">
        <dgm:alg type="composite">
          <dgm:param type="ar" val="0.8036"/>
        </dgm:alg>
      </dgm:else>
    </dgm:choose>
    <dgm:shape xmlns:r="http://schemas.openxmlformats.org/officeDocument/2006/relationships" r:blip="">
      <dgm:adjLst/>
    </dgm:shape>
    <dgm:choose name="Name4">
      <dgm:if name="Name5" axis="ch" ptType="node" func="cnt" op="lte" val="1">
        <dgm:constrLst>
          <dgm:constr type="primFontSz" for="des" ptType="node" op="equ" val="65"/>
          <dgm:constr type="l" for="ch" forName="LeftNode" refType="w" fact="0"/>
          <dgm:constr type="t" for="ch" forName="LeftNode" refType="h" fact="0.25"/>
          <dgm:constr type="w" for="ch" forName="LeftNode" refType="w" fact="0.5"/>
          <dgm:constr type="h" for="ch" forName="LeftNode" refType="h"/>
          <dgm:constr type="l" for="ch" forName="LeftText" refType="w" fact="0"/>
          <dgm:constr type="t" for="ch" forName="LeftText" refType="h" fact="0.25"/>
          <dgm:constr type="w" for="ch" forName="LeftText" refType="w" fact="0.5"/>
          <dgm:constr type="h" for="ch" forName="LeftText" refType="h"/>
        </dgm:constrLst>
      </dgm:if>
      <dgm:else name="Name6">
        <dgm:constrLst>
          <dgm:constr type="primFontSz" for="des" ptType="node" op="equ" val="65"/>
          <dgm:constr type="l" for="ch" forName="LeftNode" refType="w" fact="0"/>
          <dgm:constr type="t" for="ch" forName="LeftNode" refType="h" fact="0.1786"/>
          <dgm:constr type="w" for="ch" forName="LeftNode" refType="w" fact="0.4889"/>
          <dgm:constr type="h" for="ch" forName="LeftNode" refType="h" fact="0.6429"/>
          <dgm:constr type="l" for="ch" forName="LeftText" refType="w" fact="0"/>
          <dgm:constr type="t" for="ch" forName="LeftText" refType="h" fact="0.1786"/>
          <dgm:constr type="w" for="ch" forName="LeftText" refType="w" fact="0.4889"/>
          <dgm:constr type="h" for="ch" forName="LeftText" refType="h" fact="0.6429"/>
          <dgm:constr type="l" for="ch" forName="RightNode" refType="w" fact="0.5111"/>
          <dgm:constr type="t" for="ch" forName="RightNode" refType="h" fact="0.1786"/>
          <dgm:constr type="w" for="ch" forName="RightNode" refType="w" fact="0.4889"/>
          <dgm:constr type="h" for="ch" forName="RightNode" refType="h" fact="0.6429"/>
          <dgm:constr type="l" for="ch" forName="RightText" refType="w" fact="0.5111"/>
          <dgm:constr type="t" for="ch" forName="RightText" refType="h" fact="0.1786"/>
          <dgm:constr type="w" for="ch" forName="RightText" refType="w" fact="0.4889"/>
          <dgm:constr type="h" for="ch" forName="RightText" refType="h" fact="0.6429"/>
          <dgm:constr type="l" for="ch" forName="TopArrow" refType="w" fact="0.2444"/>
          <dgm:constr type="t" for="ch" forName="TopArrow" refType="h" fact="0"/>
          <dgm:constr type="w" for="ch" forName="TopArrow" refType="w" fact="0.5111"/>
          <dgm:constr type="h" for="ch" forName="TopArrow" refType="h" fact="0.4107"/>
          <dgm:constr type="l" for="ch" forName="BottomArrow" refType="w" fact="0.2444"/>
          <dgm:constr type="t" for="ch" forName="BottomArrow" refType="h" fact="0.5893"/>
          <dgm:constr type="w" for="ch" forName="BottomArrow" refType="w" fact="0.5111"/>
          <dgm:constr type="h" for="ch" forName="BottomArrow" refType="h" fact="0.4107"/>
        </dgm:constrLst>
      </dgm:else>
    </dgm:choose>
    <dgm:choose name="Name7">
      <dgm:if name="Name8" axis="ch" ptType="node" func="cnt" op="gte" val="1">
        <dgm:layoutNode name="LeftText" styleLbl="revTx" moveWith="LeftNode">
          <dgm:varLst>
            <dgm:bulletEnabled val="1"/>
          </dgm:varLst>
          <dgm:alg type="tx">
            <dgm:param type="txAnchorVert" val="t"/>
            <dgm:param type="parTxLTRAlign" val="l"/>
          </dgm:alg>
          <dgm:choose name="Name9">
            <dgm:if name="Name10" axis="ch" ptType="node" func="cnt" op="lte" val="1">
              <dgm:shape xmlns:r="http://schemas.openxmlformats.org/officeDocument/2006/relationships" type="roundRect" r:blip="" hideGeom="1">
                <dgm:adjLst>
                  <dgm:adj idx="1" val="0.1667"/>
                  <dgm:adj idx="2" val="0"/>
                </dgm:adjLst>
              </dgm:shape>
              <dgm:presOf axis="ch desOrSelf" ptType="node node" st="1 1" cnt="1 0"/>
              <dgm:constrLst>
                <dgm:constr type="lMarg" refType="primFontSz" fact="0.3"/>
                <dgm:constr type="rMarg" refType="primFontSz" fact="0.3"/>
                <dgm:constr type="tMarg" refType="primFontSz" fact="0.5"/>
                <dgm:constr type="bMarg" refType="primFontSz" fact="0.5"/>
              </dgm:constrLst>
            </dgm:if>
            <dgm:else name="Name11">
              <dgm:shape xmlns:r="http://schemas.openxmlformats.org/officeDocument/2006/relationships" rot="270" type="round2SameRect" r:blip="" hideGeom="1">
                <dgm:adjLst>
                  <dgm:adj idx="1" val="0.1667"/>
                  <dgm:adj idx="2" val="0"/>
                </dgm:adjLst>
              </dgm:shape>
              <dgm:presOf axis="ch desOrSelf" ptType="node node" st="1 1" cnt="1 0"/>
              <dgm:constrLst>
                <dgm:constr type="lMarg" refType="primFontSz" fact="0.3"/>
                <dgm:constr type="rMarg" refType="primFontSz" fact="0.45"/>
                <dgm:constr type="tMarg" refType="primFontSz" fact="0.5"/>
                <dgm:constr type="bMarg" refType="primFontSz" fact="0.5"/>
              </dgm:constrLst>
            </dgm:else>
          </dgm:choose>
          <dgm:ruleLst>
            <dgm:rule type="primFontSz" val="5" fact="NaN" max="NaN"/>
          </dgm:ruleLst>
        </dgm:layoutNode>
        <dgm:layoutNode name="LeftNode" styleLbl="bgImgPlace1">
          <dgm:varLst>
            <dgm:chMax val="2"/>
            <dgm:chPref val="2"/>
          </dgm:varLst>
          <dgm:alg type="sp"/>
          <dgm:choose name="Name12">
            <dgm:if name="Name13" axis="ch" ptType="node" func="cnt" op="lte" val="1">
              <dgm:shape xmlns:r="http://schemas.openxmlformats.org/officeDocument/2006/relationships" type="roundRect" r:blip="">
                <dgm:adjLst>
                  <dgm:adj idx="1" val="0.1667"/>
                  <dgm:adj idx="2" val="0"/>
                </dgm:adjLst>
              </dgm:shape>
            </dgm:if>
            <dgm:else name="Name14">
              <dgm:shape xmlns:r="http://schemas.openxmlformats.org/officeDocument/2006/relationships" rot="270" type="round2SameRect" r:blip="">
                <dgm:adjLst>
                  <dgm:adj idx="1" val="0.1667"/>
                  <dgm:adj idx="2" val="0"/>
                </dgm:adjLst>
              </dgm:shape>
            </dgm:else>
          </dgm:choose>
          <dgm:presOf axis="ch desOrSelf" ptType="node node" st="1 1" cnt="1 0"/>
        </dgm:layoutNode>
        <dgm:choose name="Name15">
          <dgm:if name="Name16" axis="ch" ptType="node" func="cnt" op="gte" val="2">
            <dgm:layoutNode name="RightText" styleLbl="revTx" moveWith="RightNode">
              <dgm:varLst>
                <dgm:bulletEnabled val="1"/>
              </dgm:varLst>
              <dgm:alg type="tx">
                <dgm:param type="txAnchorVert" val="t"/>
                <dgm:param type="parTxLTRAlign" val="l"/>
              </dgm:alg>
              <dgm:shape xmlns:r="http://schemas.openxmlformats.org/officeDocument/2006/relationships" rot="90" type="round2SameRect" r:blip="" hideGeom="1">
                <dgm:adjLst>
                  <dgm:adj idx="1" val="0.1667"/>
                  <dgm:adj idx="2" val="0"/>
                </dgm:adjLst>
              </dgm:shape>
              <dgm:presOf axis="ch desOrSelf" ptType="node node" st="2 1" cnt="1 0"/>
              <dgm:constrLst>
                <dgm:constr type="lMarg" refType="primFontSz" fact="0.45"/>
                <dgm:constr type="rMarg" refType="primFontSz" fact="0.3"/>
                <dgm:constr type="tMarg" refType="primFontSz" fact="0.5"/>
                <dgm:constr type="bMarg" refType="primFontSz" fact="0.5"/>
              </dgm:constrLst>
              <dgm:ruleLst>
                <dgm:rule type="primFontSz" val="5" fact="NaN" max="NaN"/>
              </dgm:ruleLst>
            </dgm:layoutNode>
            <dgm:layoutNode name="RightNode" styleLbl="bgImgPlace1">
              <dgm:varLst>
                <dgm:chMax val="0"/>
                <dgm:chPref val="0"/>
              </dgm:varLst>
              <dgm:alg type="sp"/>
              <dgm:shape xmlns:r="http://schemas.openxmlformats.org/officeDocument/2006/relationships" rot="90" type="round2SameRect" r:blip="">
                <dgm:adjLst>
                  <dgm:adj idx="1" val="0.1667"/>
                  <dgm:adj idx="2" val="0"/>
                </dgm:adjLst>
              </dgm:shape>
              <dgm:presOf axis="ch desOrSelf" ptType="node node" st="2 1" cnt="1 0"/>
            </dgm:layoutNode>
            <dgm:layoutNode name="TopArrow">
              <dgm:alg type="sp"/>
              <dgm:shape xmlns:r="http://schemas.openxmlformats.org/officeDocument/2006/relationships" type="circularArrow" r:blip="">
                <dgm:adjLst>
                  <dgm:adj idx="1" val="0.125"/>
                  <dgm:adj idx="2" val="19.0387"/>
                  <dgm:adj idx="3" val="-19.0387"/>
                  <dgm:adj idx="4" val="180"/>
                  <dgm:adj idx="5" val="0.125"/>
                </dgm:adjLst>
              </dgm:shape>
              <dgm:presOf/>
            </dgm:layoutNode>
            <dgm:layoutNode name="BottomArrow">
              <dgm:alg type="sp"/>
              <dgm:shape xmlns:r="http://schemas.openxmlformats.org/officeDocument/2006/relationships" rot="180" type="circularArrow" r:blip="">
                <dgm:adjLst>
                  <dgm:adj idx="1" val="0.125"/>
                  <dgm:adj idx="2" val="19.0387"/>
                  <dgm:adj idx="3" val="-19.0387"/>
                  <dgm:adj idx="4" val="180"/>
                  <dgm:adj idx="5" val="0.125"/>
                </dgm:adjLst>
              </dgm:shape>
              <dgm:presOf/>
            </dgm:layoutNode>
          </dgm:if>
          <dgm:else name="Name17"/>
        </dgm:choose>
      </dgm:if>
      <dgm:else name="Name18"/>
    </dgm:choose>
  </dgm:layoutNode>
</dgm:layoutDef>
</file>

<file path=ppt/diagrams/layout5.xml><?xml version="1.0" encoding="utf-8"?>
<dgm:layoutDef xmlns:dgm="http://schemas.openxmlformats.org/drawingml/2006/diagram" xmlns:a="http://schemas.openxmlformats.org/drawingml/2006/main" uniqueId="urn:microsoft.com/office/officeart/2005/8/layout/hProcess7">
  <dgm:title val=""/>
  <dgm:desc val=""/>
  <dgm:catLst>
    <dgm:cat type="process" pri="21000"/>
    <dgm:cat type="list" pri="90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Lst>
      <dgm:cxnLst>
        <dgm:cxn modelId="4" srcId="0" destId="1" srcOrd="0" destOrd="0"/>
        <dgm:cxn modelId="5" srcId="0" destId="2" srcOrd="1" destOrd="0"/>
        <dgm:cxn modelId="6" srcId="0" destId="3" srcOrd="2" destOrd="0"/>
        <dgm:cxn modelId="13" srcId="1" destId="11" srcOrd="0" destOrd="0"/>
        <dgm:cxn modelId="23" srcId="2" destId="21" srcOrd="0" destOrd="0"/>
        <dgm:cxn modelId="33" srcId="3" destId="31" srcOrd="0"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h" for="ch" forName="compositeNode" refType="h"/>
      <dgm:constr type="w" for="ch" forName="compositeNode" refType="w"/>
      <dgm:constr type="w" for="ch" forName="hSp" refType="w" refFor="ch" refForName="compositeNode" fact="-0.035"/>
      <dgm:constr type="w" for="des" forName="simulatedConn" refType="w" refFor="ch" refForName="compositeNode" fact="0.15"/>
      <dgm:constr type="h" for="des" forName="simulatedConn" refType="w" refFor="des" refForName="simulatedConn"/>
      <dgm:constr type="h" for="des" forName="vSp1" refType="w" refFor="ch" refForName="compositeNode" fact="0.8"/>
      <dgm:constr type="h" for="des" forName="vSp2" refType="w" refFor="ch" refForName="compositeNode" fact="0.07"/>
      <dgm:constr type="w" for="ch" forName="vProcSp" refType="w" refFor="des" refForName="simulatedConn" op="equ"/>
      <dgm:constr type="h" for="ch" forName="vProcSp" refType="h" refFor="ch" refForName="compositeNode" op="equ"/>
      <dgm:constr type="w" for="ch" forName="sibTrans" refType="w" refFor="ch" refForName="compositeNode" fact="-0.08"/>
      <dgm:constr type="primFontSz" for="des" forName="parentNode" op="equ"/>
      <dgm:constr type="primFontSz" for="des" forName="childNode" op="equ"/>
    </dgm:constrLst>
    <dgm:ruleLst/>
    <dgm:forEach name="Name4" axis="ch" ptType="node">
      <dgm:layoutNode name="compositeNode">
        <dgm:varLst>
          <dgm:bulletEnabled val="1"/>
        </dgm:varLst>
        <dgm:alg type="composite"/>
        <dgm:choose name="Name5">
          <dgm:if name="Name6" func="var" arg="dir" op="equ" val="norm">
            <dgm:constrLst>
              <dgm:constr type="h" refType="w" op="lte" fact="1.2"/>
              <dgm:constr type="w" for="ch" forName="bgRect" refType="w"/>
              <dgm:constr type="h" for="ch" forName="bgRect" refType="h"/>
              <dgm:constr type="t" for="ch" forName="bgRect"/>
              <dgm:constr type="l" for="ch" forName="bgRect"/>
              <dgm:constr type="w" for="ch" forName="parentNode" refType="w" refFor="ch" refForName="bgRect" fact="0.2"/>
              <dgm:constr type="h" for="ch" forName="parentNode" refType="h" fact="0.82"/>
              <dgm:constr type="t" for="ch" forName="parentNode"/>
              <dgm:constr type="l" for="ch" forName="parentNode"/>
              <dgm:constr type="r" for="ch" forName="childNode" refType="r" refFor="ch" refForName="bgRect" fact="0.945"/>
              <dgm:constr type="h" for="ch" forName="childNode" refType="h" refFor="ch" refForName="bgRect" op="equ"/>
              <dgm:constr type="t" for="ch" forName="childNode"/>
              <dgm:constr type="l" for="ch" forName="childNode" refType="r" refFor="ch" refForName="parentNode"/>
            </dgm:constrLst>
          </dgm:if>
          <dgm:else name="Name7">
            <dgm:constrLst>
              <dgm:constr type="h" refType="w" op="lte" fact="1.2"/>
              <dgm:constr type="w" for="ch" forName="bgRect" refType="w"/>
              <dgm:constr type="h" for="ch" forName="bgRect" refType="h"/>
              <dgm:constr type="t" for="ch" forName="bgRect"/>
              <dgm:constr type="r" for="ch" forName="bgRect" refType="w"/>
              <dgm:constr type="w" for="ch" forName="parentNode" refType="w" refFor="ch" refForName="bgRect" fact="0.2"/>
              <dgm:constr type="h" for="ch" forName="parentNode" refType="h" fact="0.82"/>
              <dgm:constr type="t" for="ch" forName="parentNode"/>
              <dgm:constr type="r" for="ch" forName="parentNode" refType="w"/>
              <dgm:constr type="h" for="ch" forName="childNode" refType="h" refFor="ch" refForName="bgRect"/>
              <dgm:constr type="t" for="ch" forName="childNode"/>
              <dgm:constr type="r" for="ch" forName="childNode" refType="l" refFor="ch" refForName="parentNode"/>
              <dgm:constr type="l" for="ch" forName="childNode" refType="w" refFor="ch" refForName="bgRect" fact="0.055"/>
            </dgm:constrLst>
          </dgm:else>
        </dgm:choose>
        <dgm:ruleLst>
          <dgm:rule type="w" for="ch" forName="childNode" val="NaN" fact="NaN" max="30"/>
        </dgm:ruleLst>
        <dgm:layoutNode name="bgRect" styleLbl="node1">
          <dgm:alg type="sp"/>
          <dgm:shape xmlns:r="http://schemas.openxmlformats.org/officeDocument/2006/relationships" type="roundRect" r:blip="" zOrderOff="-1">
            <dgm:adjLst>
              <dgm:adj idx="1" val="0.05"/>
            </dgm:adjLst>
          </dgm:shape>
          <dgm:presOf axis="self"/>
          <dgm:constrLst/>
          <dgm:ruleLst/>
        </dgm:layoutNode>
        <dgm:layoutNode name="parentNode" styleLbl="node1">
          <dgm:varLst>
            <dgm:chMax val="0"/>
            <dgm:bulletEnabled val="1"/>
          </dgm:varLst>
          <dgm:presOf axis="self"/>
          <dgm:choose name="Name8">
            <dgm:if name="Name9" func="var" arg="dir" op="equ" val="norm">
              <dgm:alg type="tx">
                <dgm:param type="autoTxRot" val="grav"/>
                <dgm:param type="txAnchorVert" val="t"/>
                <dgm:param type="parTxLTRAlign" val="r"/>
                <dgm:param type="parTxRTLAlign" val="r"/>
              </dgm:alg>
              <dgm:shape xmlns:r="http://schemas.openxmlformats.org/officeDocument/2006/relationships" rot="270" type="rect" r:blip="" hideGeom="1">
                <dgm:adjLst/>
              </dgm:shape>
              <dgm:constrLst>
                <dgm:constr type="primFontSz" val="65"/>
                <dgm:constr type="lMarg"/>
                <dgm:constr type="rMarg" refType="primFontSz" fact="0.35"/>
                <dgm:constr type="tMarg" refType="primFontSz" fact="0.27"/>
                <dgm:constr type="bMarg"/>
              </dgm:constrLst>
            </dgm:if>
            <dgm:else name="Name10">
              <dgm:alg type="tx">
                <dgm:param type="autoTxRot" val="grav"/>
                <dgm:param type="txAnchorVert" val="t"/>
                <dgm:param type="parTxLTRAlign" val="l"/>
                <dgm:param type="parTxRTLAlign" val="l"/>
              </dgm:alg>
              <dgm:shape xmlns:r="http://schemas.openxmlformats.org/officeDocument/2006/relationships" rot="90" type="rect" r:blip="" hideGeom="1">
                <dgm:adjLst/>
              </dgm:shape>
              <dgm:constrLst>
                <dgm:constr type="primFontSz" val="65"/>
                <dgm:constr type="lMarg" refType="primFontSz" fact="0.35"/>
                <dgm:constr type="rMarg"/>
                <dgm:constr type="tMarg" refType="primFontSz" fact="0.27"/>
                <dgm:constr type="bMarg"/>
              </dgm:constrLst>
            </dgm:else>
          </dgm:choose>
          <dgm:ruleLst>
            <dgm:rule type="primFontSz" val="5" fact="NaN" max="NaN"/>
          </dgm:ruleLst>
        </dgm:layoutNode>
        <dgm:choose name="Name11">
          <dgm:if name="Name12" axis="ch" ptType="node" func="cnt" op="gte" val="1">
            <dgm:layoutNode name="childNode" styleLbl="node1" moveWith="bgRect">
              <dgm:varLst>
                <dgm:bulletEnabled val="1"/>
              </dgm:varLst>
              <dgm:alg type="tx">
                <dgm:param type="parTxLTRAlign" val="l"/>
                <dgm:param type="parTxRTLAlign" val="r"/>
                <dgm:param type="txAnchorVert" val="t"/>
              </dgm:alg>
              <dgm:shape xmlns:r="http://schemas.openxmlformats.org/officeDocument/2006/relationships" type="rect" r:blip="" hideGeom="1">
                <dgm:adjLst/>
              </dgm:shape>
              <dgm:presOf axis="des" ptType="node"/>
              <dgm:constrLst>
                <dgm:constr type="primFontSz" val="65"/>
                <dgm:constr type="lMarg"/>
                <dgm:constr type="bMarg"/>
                <dgm:constr type="tMarg" refType="primFontSz" fact="0.27"/>
                <dgm:constr type="rMarg"/>
              </dgm:constrLst>
              <dgm:ruleLst>
                <dgm:rule type="primFontSz" val="5" fact="NaN" max="NaN"/>
              </dgm:ruleLst>
            </dgm:layoutNode>
          </dgm:if>
          <dgm:else name="Name13"/>
        </dgm:choose>
      </dgm:layoutNode>
      <dgm:forEach name="Name14" axis="followSib" ptType="sibTrans" cnt="1">
        <dgm:layoutNode name="hSp">
          <dgm:alg type="sp"/>
          <dgm:shape xmlns:r="http://schemas.openxmlformats.org/officeDocument/2006/relationships" r:blip="">
            <dgm:adjLst/>
          </dgm:shape>
          <dgm:presOf/>
          <dgm:constrLst/>
          <dgm:ruleLst/>
        </dgm:layoutNode>
        <dgm:layoutNode name="vProcSp" moveWith="bgRect">
          <dgm:alg type="lin">
            <dgm:param type="linDir" val="fromT"/>
          </dgm:alg>
          <dgm:shape xmlns:r="http://schemas.openxmlformats.org/officeDocument/2006/relationships" r:blip="">
            <dgm:adjLst/>
          </dgm:shape>
          <dgm:presOf/>
          <dgm:constrLst>
            <dgm:constr type="w" for="ch" forName="vSp1" refType="w"/>
            <dgm:constr type="w" for="ch" forName="simulatedConn" refType="w"/>
            <dgm:constr type="w" for="ch" forName="vSp2" refType="w"/>
          </dgm:constrLst>
          <dgm:ruleLst/>
          <dgm:layoutNode name="vSp1">
            <dgm:alg type="sp"/>
            <dgm:shape xmlns:r="http://schemas.openxmlformats.org/officeDocument/2006/relationships" r:blip="">
              <dgm:adjLst/>
            </dgm:shape>
            <dgm:presOf/>
            <dgm:constrLst/>
            <dgm:ruleLst/>
          </dgm:layoutNode>
          <dgm:layoutNode name="simulatedConn" styleLbl="solidFgAcc1">
            <dgm:alg type="sp"/>
            <dgm:choose name="Name15">
              <dgm:if name="Name16" func="var" arg="dir" op="equ" val="norm">
                <dgm:shape xmlns:r="http://schemas.openxmlformats.org/officeDocument/2006/relationships" rot="90" type="flowChartExtract" r:blip="">
                  <dgm:adjLst/>
                </dgm:shape>
              </dgm:if>
              <dgm:else name="Name17">
                <dgm:shape xmlns:r="http://schemas.openxmlformats.org/officeDocument/2006/relationships" rot="-90" type="flowChartExtract" r:blip="">
                  <dgm:adjLst/>
                </dgm:shape>
              </dgm:else>
            </dgm:choose>
            <dgm:presOf/>
            <dgm:constrLst/>
            <dgm:ruleLst/>
          </dgm:layoutNode>
          <dgm:layoutNode name="vSp2">
            <dgm:alg type="sp"/>
            <dgm:shape xmlns:r="http://schemas.openxmlformats.org/officeDocument/2006/relationships" r:blip="">
              <dgm:adjLst/>
            </dgm:shape>
            <dgm:presOf/>
            <dgm:constrLst/>
            <dgm:ruleLst/>
          </dgm:layoutNode>
        </dgm:layoutNode>
        <dgm:layoutNode name="sibTrans">
          <dgm:alg type="sp"/>
          <dgm:shape xmlns:r="http://schemas.openxmlformats.org/officeDocument/2006/relationships" r:blip="">
            <dgm:adjLst/>
          </dgm:shape>
          <dgm:presO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11/layout/CircleProcess">
  <dgm:title val="Circle Process"/>
  <dgm:desc val="Use to show sequential steps in a process. Limited to eleven Level 1 shapes with an unlimited number of Level 2 shapes. Works best with small amounts of text. Unused text does not appear, but remains available if you switch layouts."/>
  <dgm:catLst>
    <dgm:cat type="process" pri="8500"/>
    <dgm:cat type="officeonline" pri="85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chMax val="11"/>
      <dgm:chPref val="11"/>
      <dgm:dir/>
      <dgm:resizeHandles/>
    </dgm:varLst>
    <dgm:shape xmlns:r="http://schemas.openxmlformats.org/officeDocument/2006/relationships" r:blip="">
      <dgm:adjLst/>
    </dgm:shape>
    <dgm:choose name="Name1">
      <dgm:if name="Name2" func="var" arg="dir" op="equ" val="norm">
        <dgm:choose name="Name3">
          <dgm:if name="Name4" axis="ch" ptType="node" func="cnt" op="equ" val="1">
            <dgm:alg type="composite">
              <dgm:param type="ar" val="0.6383"/>
            </dgm:alg>
            <dgm:constrLst>
              <dgm:constr type="primFontSz" for="des" forName="Child1" val="65"/>
              <dgm:constr type="primFontSz" for="des" forName="Parent1" val="65"/>
              <dgm:constr type="primFontSz" for="des" forName="Child1" refType="primFontSz" refFor="des" refForName="Parent1" op="lte"/>
              <dgm:constr type="l" for="ch" forName="Parent1" refType="w" fact="0.1667"/>
              <dgm:constr type="t" for="ch" forName="Parent1" refType="h" fact="0.1064"/>
              <dgm:constr type="w" for="ch" forName="Parent1" refType="w" fact="0.6667"/>
              <dgm:constr type="h" for="ch" forName="Parent1" refType="h" fact="0.4255"/>
              <dgm:constr type="l" for="ch" forName="Accent1" refType="w" fact="0"/>
              <dgm:constr type="t" for="ch" forName="Accent1" refType="h" fact="0"/>
              <dgm:constr type="w" for="ch" forName="Accent1" refType="w"/>
              <dgm:constr type="h" for="ch" forName="Accent1" refType="h" fact="0.6383"/>
              <dgm:constr type="l" for="ch" forName="ParentBackground1" refType="w" fact="0.0333"/>
              <dgm:constr type="t" for="ch" forName="ParentBackground1" refType="h" fact="0.0213"/>
              <dgm:constr type="w" for="ch" forName="ParentBackground1" refType="w" fact="0.9333"/>
              <dgm:constr type="h" for="ch" forName="ParentBackground1" refType="h" fact="0.5957"/>
              <dgm:constr type="l" for="ch" forName="Child1" refType="w" fact="0.0333"/>
              <dgm:constr type="t" for="ch" forName="Child1" refType="h" fact="0.6574"/>
              <dgm:constr type="w" for="ch" forName="Child1" refType="w" fact="0.9333"/>
              <dgm:constr type="h" for="ch" forName="Child1" refType="h" fact="0.3426"/>
            </dgm:constrLst>
          </dgm:if>
          <dgm:if name="Name5" axis="ch" ptType="node" func="cnt" op="equ" val="2">
            <dgm:alg type="composite">
              <dgm:param type="ar" val="1.265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Parent2" refType="w" fact="0.6249"/>
              <dgm:constr type="t" for="ch" forName="Parent2" refType="h" fact="0.2022"/>
              <dgm:constr type="w" for="ch" forName="Parent2" refType="w" fact="0.3001"/>
              <dgm:constr type="h" for="ch" forName="Parent2" refType="h" fact="0.3799"/>
              <dgm:constr type="l" for="ch" forName="Parent1" refType="w" fact="0.1597"/>
              <dgm:constr type="t" for="ch" forName="Parent1" refType="h" fact="0.2022"/>
              <dgm:constr type="w" for="ch" forName="Parent1" refType="w" fact="0.3001"/>
              <dgm:constr type="h" for="ch" forName="Parent1" refType="h" fact="0.3799"/>
              <dgm:constr type="l" for="ch" forName="Accent2" refType="w" fact="0.5498"/>
              <dgm:constr type="t" for="ch" forName="Accent2" refType="h" fact="0.1072"/>
              <dgm:constr type="w" for="ch" forName="Accent2" refType="w" fact="0.4502"/>
              <dgm:constr type="h" for="ch" forName="Accent2" refType="h" fact="0.5699"/>
              <dgm:constr type="l" for="ch" forName="ParentBackground2" refType="w" fact="0.5648"/>
              <dgm:constr type="t" for="ch" forName="ParentBackground2" refType="h" fact="0.1262"/>
              <dgm:constr type="w" for="ch" forName="ParentBackground2" refType="w" fact="0.4201"/>
              <dgm:constr type="h" for="ch" forName="ParentBackground2" refType="h" fact="0.5319"/>
              <dgm:constr type="l" for="ch" forName="Child2" refType="w" fact="0.5648"/>
              <dgm:constr type="t" for="ch" forName="Child2" refType="h" fact="0.6876"/>
              <dgm:constr type="w" for="ch" forName="Child2" refType="w" fact="0.4201"/>
              <dgm:constr type="h" for="ch" forName="Child2" refType="h" fact="0.3124"/>
              <dgm:constr type="l" for="ch" forName="Accent1" refType="w" fact="-0.0086"/>
              <dgm:constr type="t" for="ch" forName="Accent1" refType="h" fact="-0.0109"/>
              <dgm:constr type="w" for="ch" forName="Accent1" refType="w" fact="0.6367"/>
              <dgm:constr type="h" for="ch" forName="Accent1" refType="h" fact="0.806"/>
              <dgm:constr type="l" for="ch" forName="ParentBackground1" refType="w" fact="0.0997"/>
              <dgm:constr type="t" for="ch" forName="ParentBackground1" refType="h" fact="0.1262"/>
              <dgm:constr type="w" for="ch" forName="ParentBackground1" refType="w" fact="0.4201"/>
              <dgm:constr type="h" for="ch" forName="ParentBackground1" refType="h" fact="0.5319"/>
              <dgm:constr type="l" for="ch" forName="Child1" refType="w" fact="0.0997"/>
              <dgm:constr type="t" for="ch" forName="Child1" refType="h" fact="0.6876"/>
              <dgm:constr type="w" for="ch" forName="Child1" refType="w" fact="0.4201"/>
              <dgm:constr type="h" for="ch" forName="Child1" refType="h" fact="0.3124"/>
            </dgm:constrLst>
          </dgm:if>
          <dgm:if name="Name6" axis="ch" ptType="node" func="cnt" op="equ" val="3">
            <dgm:alg type="composite">
              <dgm:param type="ar" val="1.854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Parent3" refType="w" fact="0.744"/>
              <dgm:constr type="t" for="ch" forName="Parent3" refType="h" fact="0.2022"/>
              <dgm:constr type="w" for="ch" forName="Parent3" refType="w" fact="0.2048"/>
              <dgm:constr type="h" for="ch" forName="Parent3" refType="h" fact="0.3799"/>
              <dgm:constr type="l" for="ch" forName="Parent2" refType="w" fact="0.4265"/>
              <dgm:constr type="t" for="ch" forName="Parent2" refType="h" fact="0.2022"/>
              <dgm:constr type="w" for="ch" forName="Parent2" refType="w" fact="0.2048"/>
              <dgm:constr type="h" for="ch" forName="Parent2" refType="h" fact="0.3799"/>
              <dgm:constr type="l" for="ch" forName="Parent1" refType="w" fact="0.109"/>
              <dgm:constr type="t" for="ch" forName="Parent1" refType="h" fact="0.2022"/>
              <dgm:constr type="w" for="ch" forName="Parent1" refType="w" fact="0.2048"/>
              <dgm:constr type="h" for="ch" forName="Parent1" refType="h" fact="0.3799"/>
              <dgm:constr type="l" for="ch" forName="Accent3" refType="w" fact="0.6928"/>
              <dgm:constr type="t" for="ch" forName="Accent3" refType="h" fact="0.1072"/>
              <dgm:constr type="w" for="ch" forName="Accent3" refType="w" fact="0.3072"/>
              <dgm:constr type="h" for="ch" forName="Accent3" refType="h" fact="0.5699"/>
              <dgm:constr type="l" for="ch" forName="ParentBackground3" refType="w" fact="0.703"/>
              <dgm:constr type="t" for="ch" forName="ParentBackground3" refType="h" fact="0.1262"/>
              <dgm:constr type="w" for="ch" forName="ParentBackground3" refType="w" fact="0.2868"/>
              <dgm:constr type="h" for="ch" forName="ParentBackground3" refType="h" fact="0.5319"/>
              <dgm:constr type="l" for="ch" forName="Child3" refType="w" fact="0.703"/>
              <dgm:constr type="t" for="ch" forName="Child3" refType="h" fact="0.6876"/>
              <dgm:constr type="w" for="ch" forName="Child3" refType="w" fact="0.2868"/>
              <dgm:constr type="h" for="ch" forName="Child3" refType="h" fact="0.3124"/>
              <dgm:constr type="l" for="ch" forName="Accent2" refType="w" fact="0.3122"/>
              <dgm:constr type="t" for="ch" forName="Accent2" refType="h" fact="-0.0109"/>
              <dgm:constr type="w" for="ch" forName="Accent2" refType="w" fact="0.4334"/>
              <dgm:constr type="h" for="ch" forName="Accent2" refType="h" fact="0.806"/>
              <dgm:constr type="l" for="ch" forName="ParentBackground2" refType="w" fact="0.3855"/>
              <dgm:constr type="t" for="ch" forName="ParentBackground2" refType="h" fact="0.1262"/>
              <dgm:constr type="w" for="ch" forName="ParentBackground2" refType="w" fact="0.2868"/>
              <dgm:constr type="h" for="ch" forName="ParentBackground2" refType="h" fact="0.5319"/>
              <dgm:constr type="l" for="ch" forName="Child2" refType="w" fact="0.3855"/>
              <dgm:constr type="t" for="ch" forName="Child2" refType="h" fact="0.6876"/>
              <dgm:constr type="w" for="ch" forName="Child2" refType="w" fact="0.2868"/>
              <dgm:constr type="h" for="ch" forName="Child2" refType="h" fact="0.3124"/>
              <dgm:constr type="l" for="ch" forName="Accent1" refType="w" fact="-0.0053"/>
              <dgm:constr type="t" for="ch" forName="Accent1" refType="h" fact="-0.0109"/>
              <dgm:constr type="w" for="ch" forName="Accent1" refType="w" fact="0.4334"/>
              <dgm:constr type="h" for="ch" forName="Accent1" refType="h" fact="0.806"/>
              <dgm:constr type="l" for="ch" forName="ParentBackground1" refType="w" fact="0.068"/>
              <dgm:constr type="t" for="ch" forName="ParentBackground1" refType="h" fact="0.1262"/>
              <dgm:constr type="w" for="ch" forName="ParentBackground1" refType="w" fact="0.2868"/>
              <dgm:constr type="h" for="ch" forName="ParentBackground1" refType="h" fact="0.5319"/>
              <dgm:constr type="l" for="ch" forName="Child1" refType="w" fact="0.068"/>
              <dgm:constr type="t" for="ch" forName="Child1" refType="h" fact="0.6876"/>
              <dgm:constr type="w" for="ch" forName="Child1" refType="w" fact="0.2868"/>
              <dgm:constr type="h" for="ch" forName="Child1" refType="h" fact="0.3124"/>
            </dgm:constrLst>
          </dgm:if>
          <dgm:if name="Name7" axis="ch" ptType="node" func="cnt" op="equ" val="4">
            <dgm:alg type="composite">
              <dgm:param type="ar" val="2.4437"/>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Parent4" refType="w" fact="0.8057"/>
              <dgm:constr type="t" for="ch" forName="Parent4" refType="h" fact="0.2022"/>
              <dgm:constr type="w" for="ch" forName="Parent4" refType="w" fact="0.1555"/>
              <dgm:constr type="h" for="ch" forName="Parent4" refType="h" fact="0.3799"/>
              <dgm:constr type="l" for="ch" forName="Parent3" refType="w" fact="0.5647"/>
              <dgm:constr type="t" for="ch" forName="Parent3" refType="h" fact="0.2022"/>
              <dgm:constr type="w" for="ch" forName="Parent3" refType="w" fact="0.1555"/>
              <dgm:constr type="h" for="ch" forName="Parent3" refType="h" fact="0.3799"/>
              <dgm:constr type="l" for="ch" forName="Parent2" refType="w" fact="0.3237"/>
              <dgm:constr type="t" for="ch" forName="Parent2" refType="h" fact="0.2022"/>
              <dgm:constr type="w" for="ch" forName="Parent2" refType="w" fact="0.1555"/>
              <dgm:constr type="h" for="ch" forName="Parent2" refType="h" fact="0.3799"/>
              <dgm:constr type="l" for="ch" forName="Parent1" refType="w" fact="0.0827"/>
              <dgm:constr type="t" for="ch" forName="Parent1" refType="h" fact="0.2022"/>
              <dgm:constr type="w" for="ch" forName="Parent1" refType="w" fact="0.1555"/>
              <dgm:constr type="h" for="ch" forName="Parent1" refType="h" fact="0.3799"/>
              <dgm:constr type="l" for="ch" forName="Accent4" refType="w" fact="0.7668"/>
              <dgm:constr type="t" for="ch" forName="Accent4" refType="h" fact="0.1072"/>
              <dgm:constr type="w" for="ch" forName="Accent4" refType="w" fact="0.2332"/>
              <dgm:constr type="h" for="ch" forName="Accent4" refType="h" fact="0.5699"/>
              <dgm:constr type="l" for="ch" forName="ParentBackground4" refType="w" fact="0.7746"/>
              <dgm:constr type="t" for="ch" forName="ParentBackground4" refType="h" fact="0.1262"/>
              <dgm:constr type="w" for="ch" forName="ParentBackground4" refType="w" fact="0.2177"/>
              <dgm:constr type="h" for="ch" forName="ParentBackground4" refType="h" fact="0.5319"/>
              <dgm:constr type="l" for="ch" forName="Child4" refType="w" fact="0.7746"/>
              <dgm:constr type="t" for="ch" forName="Child4" refType="h" fact="0.6876"/>
              <dgm:constr type="w" for="ch" forName="Child4" refType="w" fact="0.2177"/>
              <dgm:constr type="h" for="ch" forName="Child4" refType="h" fact="0.3124"/>
              <dgm:constr type="l" for="ch" forName="Accent3" refType="w" fact="0.4765"/>
              <dgm:constr type="t" for="ch" forName="Accent3" refType="h" fact="-0.0109"/>
              <dgm:constr type="w" for="ch" forName="Accent3" refType="w" fact="0.3298"/>
              <dgm:constr type="h" for="ch" forName="Accent3" refType="h" fact="0.806"/>
              <dgm:constr type="l" for="ch" forName="ParentBackground3" refType="w" fact="0.5336"/>
              <dgm:constr type="t" for="ch" forName="ParentBackground3" refType="h" fact="0.1262"/>
              <dgm:constr type="w" for="ch" forName="ParentBackground3" refType="w" fact="0.2177"/>
              <dgm:constr type="h" for="ch" forName="ParentBackground3" refType="h" fact="0.5319"/>
              <dgm:constr type="l" for="ch" forName="Child3" refType="w" fact="0.5336"/>
              <dgm:constr type="t" for="ch" forName="Child3" refType="h" fact="0.6876"/>
              <dgm:constr type="w" for="ch" forName="Child3" refType="w" fact="0.2177"/>
              <dgm:constr type="h" for="ch" forName="Child3" refType="h" fact="0.3124"/>
              <dgm:constr type="l" for="ch" forName="Accent2" refType="w" fact="0.2365"/>
              <dgm:constr type="t" for="ch" forName="Accent2" refType="h" fact="-0.0109"/>
              <dgm:constr type="w" for="ch" forName="Accent2" refType="w" fact="0.3298"/>
              <dgm:constr type="h" for="ch" forName="Accent2" refType="h" fact="0.806"/>
              <dgm:constr type="l" for="ch" forName="ParentBackground2" refType="w" fact="0.2926"/>
              <dgm:constr type="t" for="ch" forName="ParentBackground2" refType="h" fact="0.1262"/>
              <dgm:constr type="w" for="ch" forName="ParentBackground2" refType="w" fact="0.2177"/>
              <dgm:constr type="h" for="ch" forName="ParentBackground2" refType="h" fact="0.5319"/>
              <dgm:constr type="l" for="ch" forName="Child2" refType="w" fact="0.2926"/>
              <dgm:constr type="t" for="ch" forName="Child2" refType="h" fact="0.6876"/>
              <dgm:constr type="w" for="ch" forName="Child2" refType="w" fact="0.2177"/>
              <dgm:constr type="h" for="ch" forName="Child2" refType="h" fact="0.3124"/>
              <dgm:constr type="l" for="ch" forName="Accent1" refType="w" fact="-0.0045"/>
              <dgm:constr type="t" for="ch" forName="Accent1" refType="h" fact="-0.0109"/>
              <dgm:constr type="w" for="ch" forName="Accent1" refType="w" fact="0.3298"/>
              <dgm:constr type="h" for="ch" forName="Accent1" refType="h" fact="0.806"/>
              <dgm:constr type="l" for="ch" forName="ParentBackground1" refType="w" fact="0.0516"/>
              <dgm:constr type="t" for="ch" forName="ParentBackground1" refType="h" fact="0.1262"/>
              <dgm:constr type="w" for="ch" forName="ParentBackground1" refType="w" fact="0.2177"/>
              <dgm:constr type="h" for="ch" forName="ParentBackground1" refType="h" fact="0.5319"/>
              <dgm:constr type="l" for="ch" forName="Child1" refType="w" fact="0.0516"/>
              <dgm:constr type="t" for="ch" forName="Child1" refType="h" fact="0.6876"/>
              <dgm:constr type="w" for="ch" forName="Child1" refType="w" fact="0.2177"/>
              <dgm:constr type="h" for="ch" forName="Child1" refType="h" fact="0.3124"/>
            </dgm:constrLst>
          </dgm:if>
          <dgm:if name="Name8" axis="ch" ptType="node" func="cnt" op="equ" val="5">
            <dgm:alg type="composite">
              <dgm:param type="ar" val="3.0325"/>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Parent5" refType="w" fact="0.8434"/>
              <dgm:constr type="t" for="ch" forName="Parent5" refType="h" fact="0.2022"/>
              <dgm:constr type="w" for="ch" forName="Parent5" refType="w" fact="0.1253"/>
              <dgm:constr type="h" for="ch" forName="Parent5" refType="h" fact="0.3799"/>
              <dgm:constr type="l" for="ch" forName="Parent4" refType="w" fact="0.6492"/>
              <dgm:constr type="t" for="ch" forName="Parent4" refType="h" fact="0.2022"/>
              <dgm:constr type="w" for="ch" forName="Parent4" refType="w" fact="0.1253"/>
              <dgm:constr type="h" for="ch" forName="Parent4" refType="h" fact="0.3799"/>
              <dgm:constr type="l" for="ch" forName="Parent3" refType="w" fact="0.455"/>
              <dgm:constr type="t" for="ch" forName="Parent3" refType="h" fact="0.2022"/>
              <dgm:constr type="w" for="ch" forName="Parent3" refType="w" fact="0.1253"/>
              <dgm:constr type="h" for="ch" forName="Parent3" refType="h" fact="0.3799"/>
              <dgm:constr type="l" for="ch" forName="Parent2" refType="w" fact="0.2609"/>
              <dgm:constr type="t" for="ch" forName="Parent2" refType="h" fact="0.2022"/>
              <dgm:constr type="w" for="ch" forName="Parent2" refType="w" fact="0.1253"/>
              <dgm:constr type="h" for="ch" forName="Parent2" refType="h" fact="0.3799"/>
              <dgm:constr type="l" for="ch" forName="Parent1" refType="w" fact="0.0667"/>
              <dgm:constr type="t" for="ch" forName="Parent1" refType="h" fact="0.2022"/>
              <dgm:constr type="w" for="ch" forName="Parent1" refType="w" fact="0.1253"/>
              <dgm:constr type="h" for="ch" forName="Parent1" refType="h" fact="0.3799"/>
              <dgm:constr type="l" for="ch" forName="Accent5" refType="w" fact="0.8121"/>
              <dgm:constr type="t" for="ch" forName="Accent5" refType="h" fact="0.1072"/>
              <dgm:constr type="w" for="ch" forName="Accent5" refType="w" fact="0.1879"/>
              <dgm:constr type="h" for="ch" forName="Accent5" refType="h" fact="0.5699"/>
              <dgm:constr type="l" for="ch" forName="ParentBackground5" refType="w" fact="0.8183"/>
              <dgm:constr type="t" for="ch" forName="ParentBackground5" refType="h" fact="0.1262"/>
              <dgm:constr type="w" for="ch" forName="ParentBackground5" refType="w" fact="0.1754"/>
              <dgm:constr type="h" for="ch" forName="ParentBackground5" refType="h" fact="0.5319"/>
              <dgm:constr type="l" for="ch" forName="Child5" refType="w" fact="0.8183"/>
              <dgm:constr type="t" for="ch" forName="Child5" refType="h" fact="0.6876"/>
              <dgm:constr type="w" for="ch" forName="Child5" refType="w" fact="0.1754"/>
              <dgm:constr type="h" for="ch" forName="Child5" refType="h" fact="0.3124"/>
              <dgm:constr type="l" for="ch" forName="Accent4" refType="w" fact="0.5789"/>
              <dgm:constr type="t" for="ch" forName="Accent4" refType="h" fact="-0.0109"/>
              <dgm:constr type="w" for="ch" forName="Accent4" refType="w" fact="0.2657"/>
              <dgm:constr type="h" for="ch" forName="Accent4" refType="h" fact="0.806"/>
              <dgm:constr type="l" for="ch" forName="ParentBackground4" refType="w" fact="0.6242"/>
              <dgm:constr type="t" for="ch" forName="ParentBackground4" refType="h" fact="0.1262"/>
              <dgm:constr type="w" for="ch" forName="ParentBackground4" refType="w" fact="0.1754"/>
              <dgm:constr type="h" for="ch" forName="ParentBackground4" refType="h" fact="0.5319"/>
              <dgm:constr type="l" for="ch" forName="Child4" refType="w" fact="0.6242"/>
              <dgm:constr type="t" for="ch" forName="Child4" refType="h" fact="0.6876"/>
              <dgm:constr type="w" for="ch" forName="Child4" refType="w" fact="0.1754"/>
              <dgm:constr type="h" for="ch" forName="Child4" refType="h" fact="0.3124"/>
              <dgm:constr type="l" for="ch" forName="Accent3" refType="w" fact="0.3848"/>
              <dgm:constr type="t" for="ch" forName="Accent3" refType="h" fact="-0.0109"/>
              <dgm:constr type="w" for="ch" forName="Accent3" refType="w" fact="0.2657"/>
              <dgm:constr type="h" for="ch" forName="Accent3" refType="h" fact="0.806"/>
              <dgm:constr type="l" for="ch" forName="ParentBackground3" refType="w" fact="0.43"/>
              <dgm:constr type="t" for="ch" forName="ParentBackground3" refType="h" fact="0.1262"/>
              <dgm:constr type="w" for="ch" forName="ParentBackground3" refType="w" fact="0.1754"/>
              <dgm:constr type="h" for="ch" forName="ParentBackground3" refType="h" fact="0.5319"/>
              <dgm:constr type="l" for="ch" forName="Child3" refType="w" fact="0.43"/>
              <dgm:constr type="t" for="ch" forName="Child3" refType="h" fact="0.6876"/>
              <dgm:constr type="w" for="ch" forName="Child3" refType="w" fact="0.1754"/>
              <dgm:constr type="h" for="ch" forName="Child3" refType="h" fact="0.3124"/>
              <dgm:constr type="l" for="ch" forName="Accent2" refType="w" fact="0.1906"/>
              <dgm:constr type="t" for="ch" forName="Accent2" refType="h" fact="-0.0109"/>
              <dgm:constr type="w" for="ch" forName="Accent2" refType="w" fact="0.2657"/>
              <dgm:constr type="h" for="ch" forName="Accent2" refType="h" fact="0.806"/>
              <dgm:constr type="l" for="ch" forName="ParentBackground2" refType="w" fact="0.2358"/>
              <dgm:constr type="t" for="ch" forName="ParentBackground2" refType="h" fact="0.1262"/>
              <dgm:constr type="w" for="ch" forName="ParentBackground2" refType="w" fact="0.1754"/>
              <dgm:constr type="h" for="ch" forName="ParentBackground2" refType="h" fact="0.5319"/>
              <dgm:constr type="l" for="ch" forName="Child2" refType="w" fact="0.2358"/>
              <dgm:constr type="t" for="ch" forName="Child2" refType="h" fact="0.6876"/>
              <dgm:constr type="w" for="ch" forName="Child2" refType="w" fact="0.1754"/>
              <dgm:constr type="h" for="ch" forName="Child2" refType="h" fact="0.3124"/>
              <dgm:constr type="l" for="ch" forName="Accent1" refType="w" fact="-0.0036"/>
              <dgm:constr type="t" for="ch" forName="Accent1" refType="h" fact="-0.0109"/>
              <dgm:constr type="w" for="ch" forName="Accent1" refType="w" fact="0.2657"/>
              <dgm:constr type="h" for="ch" forName="Accent1" refType="h" fact="0.806"/>
              <dgm:constr type="l" for="ch" forName="ParentBackground1" refType="w" fact="0.0416"/>
              <dgm:constr type="t" for="ch" forName="ParentBackground1" refType="h" fact="0.1262"/>
              <dgm:constr type="w" for="ch" forName="ParentBackground1" refType="w" fact="0.1754"/>
              <dgm:constr type="h" for="ch" forName="ParentBackground1" refType="h" fact="0.5319"/>
              <dgm:constr type="l" for="ch" forName="Child1" refType="w" fact="0.0416"/>
              <dgm:constr type="t" for="ch" forName="Child1" refType="h" fact="0.6876"/>
              <dgm:constr type="w" for="ch" forName="Child1" refType="w" fact="0.1754"/>
              <dgm:constr type="h" for="ch" forName="Child1" refType="h" fact="0.3124"/>
            </dgm:constrLst>
          </dgm:if>
          <dgm:if name="Name9" axis="ch" ptType="node" func="cnt" op="equ" val="6">
            <dgm:alg type="composite">
              <dgm:param type="ar" val="3.621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Parent6" refType="w" fact="0.8689"/>
              <dgm:constr type="t" for="ch" forName="Parent6" refType="h" fact="0.2022"/>
              <dgm:constr type="w" for="ch" forName="Parent6" refType="w" fact="0.1049"/>
              <dgm:constr type="h" for="ch" forName="Parent6" refType="h" fact="0.3799"/>
              <dgm:constr type="l" for="ch" forName="Parent5" refType="w" fact="0.7063"/>
              <dgm:constr type="t" for="ch" forName="Parent5" refType="h" fact="0.2022"/>
              <dgm:constr type="w" for="ch" forName="Parent5" refType="w" fact="0.1049"/>
              <dgm:constr type="h" for="ch" forName="Parent5" refType="h" fact="0.3799"/>
              <dgm:constr type="l" for="ch" forName="Parent4" refType="w" fact="0.5437"/>
              <dgm:constr type="t" for="ch" forName="Parent4" refType="h" fact="0.2022"/>
              <dgm:constr type="w" for="ch" forName="Parent4" refType="w" fact="0.1049"/>
              <dgm:constr type="h" for="ch" forName="Parent4" refType="h" fact="0.3799"/>
              <dgm:constr type="l" for="ch" forName="Parent3" refType="w" fact="0.381"/>
              <dgm:constr type="t" for="ch" forName="Parent3" refType="h" fact="0.2022"/>
              <dgm:constr type="w" for="ch" forName="Parent3" refType="w" fact="0.1049"/>
              <dgm:constr type="h" for="ch" forName="Parent3" refType="h" fact="0.3799"/>
              <dgm:constr type="l" for="ch" forName="Parent2" refType="w" fact="0.2184"/>
              <dgm:constr type="t" for="ch" forName="Parent2" refType="h" fact="0.2022"/>
              <dgm:constr type="w" for="ch" forName="Parent2" refType="w" fact="0.1049"/>
              <dgm:constr type="h" for="ch" forName="Parent2" refType="h" fact="0.3799"/>
              <dgm:constr type="l" for="ch" forName="Parent1" refType="w" fact="0.0558"/>
              <dgm:constr type="t" for="ch" forName="Parent1" refType="h" fact="0.2022"/>
              <dgm:constr type="w" for="ch" forName="Parent1" refType="w" fact="0.1049"/>
              <dgm:constr type="h" for="ch" forName="Parent1" refType="h" fact="0.3799"/>
              <dgm:constr type="l" for="ch" forName="Accent6" refType="w" fact="0.8426"/>
              <dgm:constr type="t" for="ch" forName="Accent6" refType="h" fact="0.1072"/>
              <dgm:constr type="w" for="ch" forName="Accent6" refType="w" fact="0.1574"/>
              <dgm:constr type="h" for="ch" forName="Accent6" refType="h" fact="0.5699"/>
              <dgm:constr type="l" for="ch" forName="ParentBackground6" refType="w" fact="0.8479"/>
              <dgm:constr type="t" for="ch" forName="ParentBackground6" refType="h" fact="0.1262"/>
              <dgm:constr type="w" for="ch" forName="ParentBackground6" refType="w" fact="0.1469"/>
              <dgm:constr type="h" for="ch" forName="ParentBackground6" refType="h" fact="0.5319"/>
              <dgm:constr type="l" for="ch" forName="Child6" refType="w" fact="0.8479"/>
              <dgm:constr type="t" for="ch" forName="Child6" refType="h" fact="0.6876"/>
              <dgm:constr type="w" for="ch" forName="Child6" refType="w" fact="0.1469"/>
              <dgm:constr type="h" for="ch" forName="Child6" refType="h" fact="0.3124"/>
              <dgm:constr type="l" for="ch" forName="Accent5" refType="w" fact="0.6474"/>
              <dgm:constr type="t" for="ch" forName="Accent5" refType="h" fact="-0.0109"/>
              <dgm:constr type="w" for="ch" forName="Accent5" refType="w" fact="0.2226"/>
              <dgm:constr type="h" for="ch" forName="Accent5" refType="h" fact="0.806"/>
              <dgm:constr type="l" for="ch" forName="ParentBackground5" refType="w" fact="0.6853"/>
              <dgm:constr type="t" for="ch" forName="ParentBackground5" refType="h" fact="0.1262"/>
              <dgm:constr type="w" for="ch" forName="ParentBackground5" refType="w" fact="0.1469"/>
              <dgm:constr type="h" for="ch" forName="ParentBackground5" refType="h" fact="0.5319"/>
              <dgm:constr type="l" for="ch" forName="Child5" refType="w" fact="0.6853"/>
              <dgm:constr type="t" for="ch" forName="Child5" refType="h" fact="0.6876"/>
              <dgm:constr type="w" for="ch" forName="Child5" refType="w" fact="0.1469"/>
              <dgm:constr type="h" for="ch" forName="Child5" refType="h" fact="0.3124"/>
              <dgm:constr type="l" for="ch" forName="Accent4" refType="w" fact="0.4848"/>
              <dgm:constr type="t" for="ch" forName="Accent4" refType="h" fact="-0.0109"/>
              <dgm:constr type="w" for="ch" forName="Accent4" refType="w" fact="0.2226"/>
              <dgm:constr type="h" for="ch" forName="Accent4" refType="h" fact="0.806"/>
              <dgm:constr type="l" for="ch" forName="ParentBackground4" refType="w" fact="0.5227"/>
              <dgm:constr type="t" for="ch" forName="ParentBackground4" refType="h" fact="0.1262"/>
              <dgm:constr type="w" for="ch" forName="ParentBackground4" refType="w" fact="0.1469"/>
              <dgm:constr type="h" for="ch" forName="ParentBackground4" refType="h" fact="0.5319"/>
              <dgm:constr type="l" for="ch" forName="Child4" refType="w" fact="0.5227"/>
              <dgm:constr type="t" for="ch" forName="Child4" refType="h" fact="0.6876"/>
              <dgm:constr type="w" for="ch" forName="Child4" refType="w" fact="0.1469"/>
              <dgm:constr type="h" for="ch" forName="Child4" refType="h" fact="0.3124"/>
              <dgm:constr type="l" for="ch" forName="Accent3" refType="w" fact="0.3222"/>
              <dgm:constr type="t" for="ch" forName="Accent3" refType="h" fact="-0.0109"/>
              <dgm:constr type="w" for="ch" forName="Accent3" refType="w" fact="0.2226"/>
              <dgm:constr type="h" for="ch" forName="Accent3" refType="h" fact="0.806"/>
              <dgm:constr type="l" for="ch" forName="ParentBackground3" refType="w" fact="0.3601"/>
              <dgm:constr type="t" for="ch" forName="ParentBackground3" refType="h" fact="0.1262"/>
              <dgm:constr type="w" for="ch" forName="ParentBackground3" refType="w" fact="0.1469"/>
              <dgm:constr type="h" for="ch" forName="ParentBackground3" refType="h" fact="0.5319"/>
              <dgm:constr type="l" for="ch" forName="Child3" refType="w" fact="0.3601"/>
              <dgm:constr type="t" for="ch" forName="Child3" refType="h" fact="0.6876"/>
              <dgm:constr type="w" for="ch" forName="Child3" refType="w" fact="0.1469"/>
              <dgm:constr type="h" for="ch" forName="Child3" refType="h" fact="0.3124"/>
              <dgm:constr type="l" for="ch" forName="Accent2" refType="w" fact="0.1596"/>
              <dgm:constr type="t" for="ch" forName="Accent2" refType="h" fact="-0.0109"/>
              <dgm:constr type="w" for="ch" forName="Accent2" refType="w" fact="0.2226"/>
              <dgm:constr type="h" for="ch" forName="Accent2" refType="h" fact="0.806"/>
              <dgm:constr type="l" for="ch" forName="ParentBackground2" refType="w" fact="0.1975"/>
              <dgm:constr type="t" for="ch" forName="ParentBackground2" refType="h" fact="0.1262"/>
              <dgm:constr type="w" for="ch" forName="ParentBackground2" refType="w" fact="0.1469"/>
              <dgm:constr type="h" for="ch" forName="ParentBackground2" refType="h" fact="0.5319"/>
              <dgm:constr type="l" for="ch" forName="Child2" refType="w" fact="0.1975"/>
              <dgm:constr type="t" for="ch" forName="Child2" refType="h" fact="0.6876"/>
              <dgm:constr type="w" for="ch" forName="Child2" refType="w" fact="0.1469"/>
              <dgm:constr type="h" for="ch" forName="Child2" refType="h" fact="0.3124"/>
              <dgm:constr type="l" for="ch" forName="Accent1" refType="w" fact="-0.003"/>
              <dgm:constr type="t" for="ch" forName="Accent1" refType="h" fact="-0.0109"/>
              <dgm:constr type="w" for="ch" forName="Accent1" refType="w" fact="0.2226"/>
              <dgm:constr type="h" for="ch" forName="Accent1" refType="h" fact="0.806"/>
              <dgm:constr type="l" for="ch" forName="ParentBackground1" refType="w" fact="0.0348"/>
              <dgm:constr type="t" for="ch" forName="ParentBackground1" refType="h" fact="0.1262"/>
              <dgm:constr type="w" for="ch" forName="ParentBackground1" refType="w" fact="0.1469"/>
              <dgm:constr type="h" for="ch" forName="ParentBackground1" refType="h" fact="0.5319"/>
              <dgm:constr type="l" for="ch" forName="Child1" refType="w" fact="0.0348"/>
              <dgm:constr type="t" for="ch" forName="Child1" refType="h" fact="0.6876"/>
              <dgm:constr type="w" for="ch" forName="Child1" refType="w" fact="0.1469"/>
              <dgm:constr type="h" for="ch" forName="Child1" refType="h" fact="0.3124"/>
            </dgm:constrLst>
          </dgm:if>
          <dgm:if name="Name10" axis="ch" ptType="node" func="cnt" op="equ" val="7">
            <dgm:alg type="composite">
              <dgm:param type="ar" val="4.210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Parent7" refType="w" fact="0.8872"/>
              <dgm:constr type="t" for="ch" forName="Parent7" refType="h" fact="0.2022"/>
              <dgm:constr type="w" for="ch" forName="Parent7" refType="w" fact="0.0902"/>
              <dgm:constr type="h" for="ch" forName="Parent7" refType="h" fact="0.3799"/>
              <dgm:constr type="l" for="ch" forName="Parent6" refType="w" fact="0.7473"/>
              <dgm:constr type="t" for="ch" forName="Parent6" refType="h" fact="0.2022"/>
              <dgm:constr type="w" for="ch" forName="Parent6" refType="w" fact="0.0902"/>
              <dgm:constr type="h" for="ch" forName="Parent6" refType="h" fact="0.3799"/>
              <dgm:constr type="l" for="ch" forName="Parent5" refType="w" fact="0.6075"/>
              <dgm:constr type="t" for="ch" forName="Parent5" refType="h" fact="0.2022"/>
              <dgm:constr type="w" for="ch" forName="Parent5" refType="w" fact="0.0902"/>
              <dgm:constr type="h" for="ch" forName="Parent5" refType="h" fact="0.3799"/>
              <dgm:constr type="l" for="ch" forName="Parent4" refType="w" fact="0.4676"/>
              <dgm:constr type="t" for="ch" forName="Parent4" refType="h" fact="0.2022"/>
              <dgm:constr type="w" for="ch" forName="Parent4" refType="w" fact="0.0902"/>
              <dgm:constr type="h" for="ch" forName="Parent4" refType="h" fact="0.3799"/>
              <dgm:constr type="l" for="ch" forName="Parent3" refType="w" fact="0.3277"/>
              <dgm:constr type="t" for="ch" forName="Parent3" refType="h" fact="0.2022"/>
              <dgm:constr type="w" for="ch" forName="Parent3" refType="w" fact="0.0902"/>
              <dgm:constr type="h" for="ch" forName="Parent3" refType="h" fact="0.3799"/>
              <dgm:constr type="l" for="ch" forName="Parent2" refType="w" fact="0.1879"/>
              <dgm:constr type="t" for="ch" forName="Parent2" refType="h" fact="0.2022"/>
              <dgm:constr type="w" for="ch" forName="Parent2" refType="w" fact="0.0902"/>
              <dgm:constr type="h" for="ch" forName="Parent2" refType="h" fact="0.3799"/>
              <dgm:constr type="l" for="ch" forName="Parent1" refType="w" fact="0.048"/>
              <dgm:constr type="t" for="ch" forName="Parent1" refType="h" fact="0.2022"/>
              <dgm:constr type="w" for="ch" forName="Parent1" refType="w" fact="0.0902"/>
              <dgm:constr type="h" for="ch" forName="Parent1" refType="h" fact="0.3799"/>
              <dgm:constr type="l" for="ch" forName="Accent7" refType="w" fact="0.8646"/>
              <dgm:constr type="t" for="ch" forName="Accent7" refType="h" fact="0.1072"/>
              <dgm:constr type="w" for="ch" forName="Accent7" refType="w" fact="0.1354"/>
              <dgm:constr type="h" for="ch" forName="Accent7" refType="h" fact="0.5699"/>
              <dgm:constr type="l" for="ch" forName="ParentBackground7" refType="w" fact="0.8692"/>
              <dgm:constr type="t" for="ch" forName="ParentBackground7" refType="h" fact="0.1262"/>
              <dgm:constr type="w" for="ch" forName="ParentBackground7" refType="w" fact="0.1263"/>
              <dgm:constr type="h" for="ch" forName="ParentBackground7" refType="h" fact="0.5319"/>
              <dgm:constr type="l" for="ch" forName="Child7" refType="w" fact="0.8692"/>
              <dgm:constr type="t" for="ch" forName="Child7" refType="h" fact="0.6876"/>
              <dgm:constr type="w" for="ch" forName="Child7" refType="w" fact="0.1263"/>
              <dgm:constr type="h" for="ch" forName="Child7" refType="h" fact="0.3124"/>
              <dgm:constr type="l" for="ch" forName="Accent6" refType="w" fact="0.6967"/>
              <dgm:constr type="t" for="ch" forName="Accent6" refType="h" fact="-0.0109"/>
              <dgm:constr type="w" for="ch" forName="Accent6" refType="w" fact="0.1915"/>
              <dgm:constr type="h" for="ch" forName="Accent6" refType="h" fact="0.806"/>
              <dgm:constr type="l" for="ch" forName="ParentBackground6" refType="w" fact="0.7293"/>
              <dgm:constr type="t" for="ch" forName="ParentBackground6" refType="h" fact="0.1262"/>
              <dgm:constr type="w" for="ch" forName="ParentBackground6" refType="w" fact="0.1263"/>
              <dgm:constr type="h" for="ch" forName="ParentBackground6" refType="h" fact="0.5319"/>
              <dgm:constr type="l" for="ch" forName="Child6" refType="w" fact="0.7293"/>
              <dgm:constr type="t" for="ch" forName="Child6" refType="h" fact="0.6876"/>
              <dgm:constr type="w" for="ch" forName="Child6" refType="w" fact="0.1263"/>
              <dgm:constr type="h" for="ch" forName="Child6" refType="h" fact="0.3124"/>
              <dgm:constr type="l" for="ch" forName="Accent5" refType="w" fact="0.5569"/>
              <dgm:constr type="t" for="ch" forName="Accent5" refType="h" fact="-0.0109"/>
              <dgm:constr type="w" for="ch" forName="Accent5" refType="w" fact="0.1915"/>
              <dgm:constr type="h" for="ch" forName="Accent5" refType="h" fact="0.806"/>
              <dgm:constr type="l" for="ch" forName="ParentBackground5" refType="w" fact="0.5894"/>
              <dgm:constr type="t" for="ch" forName="ParentBackground5" refType="h" fact="0.1262"/>
              <dgm:constr type="w" for="ch" forName="ParentBackground5" refType="w" fact="0.1263"/>
              <dgm:constr type="h" for="ch" forName="ParentBackground5" refType="h" fact="0.5319"/>
              <dgm:constr type="l" for="ch" forName="Child5" refType="w" fact="0.5894"/>
              <dgm:constr type="t" for="ch" forName="Child5" refType="h" fact="0.6876"/>
              <dgm:constr type="w" for="ch" forName="Child5" refType="w" fact="0.1263"/>
              <dgm:constr type="h" for="ch" forName="Child5" refType="h" fact="0.3124"/>
              <dgm:constr type="l" for="ch" forName="Accent4" refType="w" fact="0.417"/>
              <dgm:constr type="t" for="ch" forName="Accent4" refType="h" fact="-0.0109"/>
              <dgm:constr type="w" for="ch" forName="Accent4" refType="w" fact="0.1915"/>
              <dgm:constr type="h" for="ch" forName="Accent4" refType="h" fact="0.806"/>
              <dgm:constr type="l" for="ch" forName="ParentBackground4" refType="w" fact="0.4496"/>
              <dgm:constr type="t" for="ch" forName="ParentBackground4" refType="h" fact="0.1262"/>
              <dgm:constr type="w" for="ch" forName="ParentBackground4" refType="w" fact="0.1263"/>
              <dgm:constr type="h" for="ch" forName="ParentBackground4" refType="h" fact="0.5319"/>
              <dgm:constr type="l" for="ch" forName="Child4" refType="w" fact="0.4496"/>
              <dgm:constr type="t" for="ch" forName="Child4" refType="h" fact="0.6876"/>
              <dgm:constr type="w" for="ch" forName="Child4" refType="w" fact="0.1263"/>
              <dgm:constr type="h" for="ch" forName="Child4" refType="h" fact="0.3124"/>
              <dgm:constr type="l" for="ch" forName="Accent3" refType="w" fact="0.2771"/>
              <dgm:constr type="t" for="ch" forName="Accent3" refType="h" fact="-0.0109"/>
              <dgm:constr type="w" for="ch" forName="Accent3" refType="w" fact="0.1915"/>
              <dgm:constr type="h" for="ch" forName="Accent3" refType="h" fact="0.806"/>
              <dgm:constr type="l" for="ch" forName="ParentBackground3" refType="w" fact="0.3097"/>
              <dgm:constr type="t" for="ch" forName="ParentBackground3" refType="h" fact="0.1262"/>
              <dgm:constr type="w" for="ch" forName="ParentBackground3" refType="w" fact="0.1263"/>
              <dgm:constr type="h" for="ch" forName="ParentBackground3" refType="h" fact="0.5319"/>
              <dgm:constr type="l" for="ch" forName="Child3" refType="w" fact="0.3097"/>
              <dgm:constr type="t" for="ch" forName="Child3" refType="h" fact="0.6876"/>
              <dgm:constr type="w" for="ch" forName="Child3" refType="w" fact="0.1263"/>
              <dgm:constr type="h" for="ch" forName="Child3" refType="h" fact="0.3124"/>
              <dgm:constr type="l" for="ch" forName="Accent2" refType="w" fact="0.1373"/>
              <dgm:constr type="t" for="ch" forName="Accent2" refType="h" fact="-0.0109"/>
              <dgm:constr type="w" for="ch" forName="Accent2" refType="w" fact="0.1915"/>
              <dgm:constr type="h" for="ch" forName="Accent2" refType="h" fact="0.806"/>
              <dgm:constr type="l" for="ch" forName="ParentBackground2" refType="w" fact="0.1698"/>
              <dgm:constr type="t" for="ch" forName="ParentBackground2" refType="h" fact="0.1262"/>
              <dgm:constr type="w" for="ch" forName="ParentBackground2" refType="w" fact="0.1263"/>
              <dgm:constr type="h" for="ch" forName="ParentBackground2" refType="h" fact="0.5319"/>
              <dgm:constr type="l" for="ch" forName="Child2" refType="w" fact="0.1698"/>
              <dgm:constr type="t" for="ch" forName="Child2" refType="h" fact="0.6876"/>
              <dgm:constr type="w" for="ch" forName="Child2" refType="w" fact="0.1263"/>
              <dgm:constr type="h" for="ch" forName="Child2" refType="h" fact="0.3124"/>
              <dgm:constr type="l" for="ch" forName="Accent1" refType="w" fact="-0.0026"/>
              <dgm:constr type="t" for="ch" forName="Accent1" refType="h" fact="-0.0109"/>
              <dgm:constr type="w" for="ch" forName="Accent1" refType="w" fact="0.1915"/>
              <dgm:constr type="h" for="ch" forName="Accent1" refType="h" fact="0.806"/>
              <dgm:constr type="l" for="ch" forName="ParentBackground1" refType="w" fact="0.03"/>
              <dgm:constr type="t" for="ch" forName="ParentBackground1" refType="h" fact="0.1262"/>
              <dgm:constr type="w" for="ch" forName="ParentBackground1" refType="w" fact="0.1263"/>
              <dgm:constr type="h" for="ch" forName="ParentBackground1" refType="h" fact="0.5319"/>
              <dgm:constr type="l" for="ch" forName="Child1" refType="w" fact="0.03"/>
              <dgm:constr type="t" for="ch" forName="Child1" refType="h" fact="0.6876"/>
              <dgm:constr type="w" for="ch" forName="Child1" refType="w" fact="0.1263"/>
              <dgm:constr type="h" for="ch" forName="Child1" refType="h" fact="0.3124"/>
            </dgm:constrLst>
          </dgm:if>
          <dgm:if name="Name11" axis="ch" ptType="node" func="cnt" op="equ" val="8">
            <dgm:alg type="composite">
              <dgm:param type="ar" val="4.799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l" for="ch" forName="Parent8" refType="w" fact="0.901"/>
              <dgm:constr type="t" for="ch" forName="Parent8" refType="h" fact="0.2022"/>
              <dgm:constr type="w" for="ch" forName="Parent8" refType="w" fact="0.0792"/>
              <dgm:constr type="h" for="ch" forName="Parent8" refType="h" fact="0.3799"/>
              <dgm:constr type="l" for="ch" forName="Parent7" refType="w" fact="0.7783"/>
              <dgm:constr type="t" for="ch" forName="Parent7" refType="h" fact="0.2022"/>
              <dgm:constr type="w" for="ch" forName="Parent7" refType="w" fact="0.0792"/>
              <dgm:constr type="h" for="ch" forName="Parent7" refType="h" fact="0.3799"/>
              <dgm:constr type="l" for="ch" forName="Parent6" refType="w" fact="0.6556"/>
              <dgm:constr type="t" for="ch" forName="Parent6" refType="h" fact="0.2022"/>
              <dgm:constr type="w" for="ch" forName="Parent6" refType="w" fact="0.0792"/>
              <dgm:constr type="h" for="ch" forName="Parent6" refType="h" fact="0.3799"/>
              <dgm:constr type="l" for="ch" forName="Parent5" refType="w" fact="0.5329"/>
              <dgm:constr type="t" for="ch" forName="Parent5" refType="h" fact="0.2022"/>
              <dgm:constr type="w" for="ch" forName="Parent5" refType="w" fact="0.0792"/>
              <dgm:constr type="h" for="ch" forName="Parent5" refType="h" fact="0.3799"/>
              <dgm:constr type="l" for="ch" forName="Parent4" refType="w" fact="0.4102"/>
              <dgm:constr type="t" for="ch" forName="Parent4" refType="h" fact="0.2022"/>
              <dgm:constr type="w" for="ch" forName="Parent4" refType="w" fact="0.0792"/>
              <dgm:constr type="h" for="ch" forName="Parent4" refType="h" fact="0.3799"/>
              <dgm:constr type="l" for="ch" forName="Parent3" refType="w" fact="0.2875"/>
              <dgm:constr type="t" for="ch" forName="Parent3" refType="h" fact="0.2022"/>
              <dgm:constr type="w" for="ch" forName="Parent3" refType="w" fact="0.0792"/>
              <dgm:constr type="h" for="ch" forName="Parent3" refType="h" fact="0.3799"/>
              <dgm:constr type="l" for="ch" forName="Parent2" refType="w" fact="0.1648"/>
              <dgm:constr type="t" for="ch" forName="Parent2" refType="h" fact="0.2022"/>
              <dgm:constr type="w" for="ch" forName="Parent2" refType="w" fact="0.0792"/>
              <dgm:constr type="h" for="ch" forName="Parent2" refType="h" fact="0.3799"/>
              <dgm:constr type="l" for="ch" forName="Parent1" refType="w" fact="0.0421"/>
              <dgm:constr type="t" for="ch" forName="Parent1" refType="h" fact="0.2022"/>
              <dgm:constr type="w" for="ch" forName="Parent1" refType="w" fact="0.0792"/>
              <dgm:constr type="h" for="ch" forName="Parent1" refType="h" fact="0.3799"/>
              <dgm:constr type="l" for="ch" forName="Accent8" refType="w" fact="0.8813"/>
              <dgm:constr type="t" for="ch" forName="Accent8" refType="h" fact="0.1072"/>
              <dgm:constr type="w" for="ch" forName="Accent8" refType="w" fact="0.1187"/>
              <dgm:constr type="h" for="ch" forName="Accent8" refType="h" fact="0.5699"/>
              <dgm:constr type="l" for="ch" forName="ParentBackground8" refType="w" fact="0.8852"/>
              <dgm:constr type="t" for="ch" forName="ParentBackground8" refType="h" fact="0.1262"/>
              <dgm:constr type="w" for="ch" forName="ParentBackground8" refType="w" fact="0.1108"/>
              <dgm:constr type="h" for="ch" forName="ParentBackground8" refType="h" fact="0.5319"/>
              <dgm:constr type="l" for="ch" forName="Child8" refType="w" fact="0.8852"/>
              <dgm:constr type="t" for="ch" forName="Child8" refType="h" fact="0.6876"/>
              <dgm:constr type="w" for="ch" forName="Child8" refType="w" fact="0.1108"/>
              <dgm:constr type="h" for="ch" forName="Child8" refType="h" fact="0.3124"/>
              <dgm:constr type="l" for="ch" forName="Accent7" refType="w" fact="0.7339"/>
              <dgm:constr type="t" for="ch" forName="Accent7" refType="h" fact="-0.0109"/>
              <dgm:constr type="w" for="ch" forName="Accent7" refType="w" fact="0.1679"/>
              <dgm:constr type="h" for="ch" forName="Accent7" refType="h" fact="0.806"/>
              <dgm:constr type="l" for="ch" forName="ParentBackground7" refType="w" fact="0.7625"/>
              <dgm:constr type="t" for="ch" forName="ParentBackground7" refType="h" fact="0.1262"/>
              <dgm:constr type="w" for="ch" forName="ParentBackground7" refType="w" fact="0.1108"/>
              <dgm:constr type="h" for="ch" forName="ParentBackground7" refType="h" fact="0.5319"/>
              <dgm:constr type="l" for="ch" forName="Child7" refType="w" fact="0.7625"/>
              <dgm:constr type="t" for="ch" forName="Child7" refType="h" fact="0.6876"/>
              <dgm:constr type="w" for="ch" forName="Child7" refType="w" fact="0.1108"/>
              <dgm:constr type="h" for="ch" forName="Child7" refType="h" fact="0.3124"/>
              <dgm:constr type="l" for="ch" forName="Accent6" refType="w" fact="0.6112"/>
              <dgm:constr type="t" for="ch" forName="Accent6" refType="h" fact="-0.0109"/>
              <dgm:constr type="w" for="ch" forName="Accent6" refType="w" fact="0.1679"/>
              <dgm:constr type="h" for="ch" forName="Accent6" refType="h" fact="0.806"/>
              <dgm:constr type="l" for="ch" forName="ParentBackground6" refType="w" fact="0.6398"/>
              <dgm:constr type="t" for="ch" forName="ParentBackground6" refType="h" fact="0.1262"/>
              <dgm:constr type="w" for="ch" forName="ParentBackground6" refType="w" fact="0.1108"/>
              <dgm:constr type="h" for="ch" forName="ParentBackground6" refType="h" fact="0.5319"/>
              <dgm:constr type="l" for="ch" forName="Child6" refType="w" fact="0.6398"/>
              <dgm:constr type="t" for="ch" forName="Child6" refType="h" fact="0.6876"/>
              <dgm:constr type="w" for="ch" forName="Child6" refType="w" fact="0.1108"/>
              <dgm:constr type="h" for="ch" forName="Child6" refType="h" fact="0.3124"/>
              <dgm:constr type="l" for="ch" forName="Accent5" refType="w" fact="0.4885"/>
              <dgm:constr type="t" for="ch" forName="Accent5" refType="h" fact="-0.0109"/>
              <dgm:constr type="w" for="ch" forName="Accent5" refType="w" fact="0.1679"/>
              <dgm:constr type="h" for="ch" forName="Accent5" refType="h" fact="0.806"/>
              <dgm:constr type="l" for="ch" forName="ParentBackground5" refType="w" fact="0.5171"/>
              <dgm:constr type="t" for="ch" forName="ParentBackground5" refType="h" fact="0.1262"/>
              <dgm:constr type="w" for="ch" forName="ParentBackground5" refType="w" fact="0.1108"/>
              <dgm:constr type="h" for="ch" forName="ParentBackground5" refType="h" fact="0.5319"/>
              <dgm:constr type="l" for="ch" forName="Child5" refType="w" fact="0.5171"/>
              <dgm:constr type="t" for="ch" forName="Child5" refType="h" fact="0.6876"/>
              <dgm:constr type="w" for="ch" forName="Child5" refType="w" fact="0.1108"/>
              <dgm:constr type="h" for="ch" forName="Child5" refType="h" fact="0.3124"/>
              <dgm:constr type="l" for="ch" forName="Accent4" refType="w" fact="0.3658"/>
              <dgm:constr type="t" for="ch" forName="Accent4" refType="h" fact="-0.0109"/>
              <dgm:constr type="w" for="ch" forName="Accent4" refType="w" fact="0.1679"/>
              <dgm:constr type="h" for="ch" forName="Accent4" refType="h" fact="0.806"/>
              <dgm:constr type="l" for="ch" forName="ParentBackground4" refType="w" fact="0.3944"/>
              <dgm:constr type="t" for="ch" forName="ParentBackground4" refType="h" fact="0.1262"/>
              <dgm:constr type="w" for="ch" forName="ParentBackground4" refType="w" fact="0.1108"/>
              <dgm:constr type="h" for="ch" forName="ParentBackground4" refType="h" fact="0.5319"/>
              <dgm:constr type="l" for="ch" forName="Child4" refType="w" fact="0.3944"/>
              <dgm:constr type="t" for="ch" forName="Child4" refType="h" fact="0.6876"/>
              <dgm:constr type="w" for="ch" forName="Child4" refType="w" fact="0.1108"/>
              <dgm:constr type="h" for="ch" forName="Child4" refType="h" fact="0.3124"/>
              <dgm:constr type="l" for="ch" forName="Accent3" refType="w" fact="0.2431"/>
              <dgm:constr type="t" for="ch" forName="Accent3" refType="h" fact="-0.0109"/>
              <dgm:constr type="w" for="ch" forName="Accent3" refType="w" fact="0.1679"/>
              <dgm:constr type="h" for="ch" forName="Accent3" refType="h" fact="0.806"/>
              <dgm:constr type="l" for="ch" forName="ParentBackground3" refType="w" fact="0.2717"/>
              <dgm:constr type="t" for="ch" forName="ParentBackground3" refType="h" fact="0.1262"/>
              <dgm:constr type="w" for="ch" forName="ParentBackground3" refType="w" fact="0.1108"/>
              <dgm:constr type="h" for="ch" forName="ParentBackground3" refType="h" fact="0.5319"/>
              <dgm:constr type="l" for="ch" forName="Child3" refType="w" fact="0.2717"/>
              <dgm:constr type="t" for="ch" forName="Child3" refType="h" fact="0.6876"/>
              <dgm:constr type="w" for="ch" forName="Child3" refType="w" fact="0.1108"/>
              <dgm:constr type="h" for="ch" forName="Child3" refType="h" fact="0.3124"/>
              <dgm:constr type="l" for="ch" forName="Accent2" refType="w" fact="0.1204"/>
              <dgm:constr type="t" for="ch" forName="Accent2" refType="h" fact="-0.0109"/>
              <dgm:constr type="w" for="ch" forName="Accent2" refType="w" fact="0.1679"/>
              <dgm:constr type="h" for="ch" forName="Accent2" refType="h" fact="0.806"/>
              <dgm:constr type="l" for="ch" forName="ParentBackground2" refType="w" fact="0.149"/>
              <dgm:constr type="t" for="ch" forName="ParentBackground2" refType="h" fact="0.1262"/>
              <dgm:constr type="w" for="ch" forName="ParentBackground2" refType="w" fact="0.1108"/>
              <dgm:constr type="h" for="ch" forName="ParentBackground2" refType="h" fact="0.5319"/>
              <dgm:constr type="l" for="ch" forName="Child2" refType="w" fact="0.149"/>
              <dgm:constr type="t" for="ch" forName="Child2" refType="h" fact="0.6876"/>
              <dgm:constr type="w" for="ch" forName="Child2" refType="w" fact="0.1108"/>
              <dgm:constr type="h" for="ch" forName="Child2" refType="h" fact="0.3124"/>
              <dgm:constr type="l" for="ch" forName="Accent1" refType="w" fact="-0.0023"/>
              <dgm:constr type="t" for="ch" forName="Accent1" refType="h" fact="-0.0109"/>
              <dgm:constr type="w" for="ch" forName="Accent1" refType="w" fact="0.1679"/>
              <dgm:constr type="h" for="ch" forName="Accent1" refType="h" fact="0.806"/>
              <dgm:constr type="l" for="ch" forName="ParentBackground1" refType="w" fact="0.0263"/>
              <dgm:constr type="t" for="ch" forName="ParentBackground1" refType="h" fact="0.1262"/>
              <dgm:constr type="w" for="ch" forName="ParentBackground1" refType="w" fact="0.1108"/>
              <dgm:constr type="h" for="ch" forName="ParentBackground1" refType="h" fact="0.5319"/>
              <dgm:constr type="l" for="ch" forName="Child1" refType="w" fact="0.0263"/>
              <dgm:constr type="t" for="ch" forName="Child1" refType="h" fact="0.6876"/>
              <dgm:constr type="w" for="ch" forName="Child1" refType="w" fact="0.1108"/>
              <dgm:constr type="h" for="ch" forName="Child1" refType="h" fact="0.3124"/>
            </dgm:constrLst>
          </dgm:if>
          <dgm:if name="Name12" axis="ch" ptType="node" func="cnt" op="equ" val="9">
            <dgm:alg type="composite">
              <dgm:param type="ar" val="5.38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l" for="ch" forName="Parent9" refType="w" fact="0.9119"/>
              <dgm:constr type="t" for="ch" forName="Parent9" refType="h" fact="0.2022"/>
              <dgm:constr type="w" for="ch" forName="Parent9" refType="w" fact="0.0705"/>
              <dgm:constr type="h" for="ch" forName="Parent9" refType="h" fact="0.3799"/>
              <dgm:constr type="l" for="ch" forName="Parent8" refType="w" fact="0.8026"/>
              <dgm:constr type="t" for="ch" forName="Parent8" refType="h" fact="0.2022"/>
              <dgm:constr type="w" for="ch" forName="Parent8" refType="w" fact="0.0705"/>
              <dgm:constr type="h" for="ch" forName="Parent8" refType="h" fact="0.3799"/>
              <dgm:constr type="l" for="ch" forName="Parent7" refType="w" fact="0.6933"/>
              <dgm:constr type="t" for="ch" forName="Parent7" refType="h" fact="0.2022"/>
              <dgm:constr type="w" for="ch" forName="Parent7" refType="w" fact="0.0705"/>
              <dgm:constr type="h" for="ch" forName="Parent7" refType="h" fact="0.3799"/>
              <dgm:constr type="l" for="ch" forName="Parent6" refType="w" fact="0.584"/>
              <dgm:constr type="t" for="ch" forName="Parent6" refType="h" fact="0.2022"/>
              <dgm:constr type="w" for="ch" forName="Parent6" refType="w" fact="0.0705"/>
              <dgm:constr type="h" for="ch" forName="Parent6" refType="h" fact="0.3799"/>
              <dgm:constr type="l" for="ch" forName="Parent5" refType="w" fact="0.4747"/>
              <dgm:constr type="t" for="ch" forName="Parent5" refType="h" fact="0.2022"/>
              <dgm:constr type="w" for="ch" forName="Parent5" refType="w" fact="0.0705"/>
              <dgm:constr type="h" for="ch" forName="Parent5" refType="h" fact="0.3799"/>
              <dgm:constr type="l" for="ch" forName="Parent4" refType="w" fact="0.3654"/>
              <dgm:constr type="t" for="ch" forName="Parent4" refType="h" fact="0.2022"/>
              <dgm:constr type="w" for="ch" forName="Parent4" refType="w" fact="0.0705"/>
              <dgm:constr type="h" for="ch" forName="Parent4" refType="h" fact="0.3799"/>
              <dgm:constr type="l" for="ch" forName="Parent3" refType="w" fact="0.2561"/>
              <dgm:constr type="t" for="ch" forName="Parent3" refType="h" fact="0.2022"/>
              <dgm:constr type="w" for="ch" forName="Parent3" refType="w" fact="0.0705"/>
              <dgm:constr type="h" for="ch" forName="Parent3" refType="h" fact="0.3799"/>
              <dgm:constr type="l" for="ch" forName="Parent2" refType="w" fact="0.1468"/>
              <dgm:constr type="t" for="ch" forName="Parent2" refType="h" fact="0.2022"/>
              <dgm:constr type="w" for="ch" forName="Parent2" refType="w" fact="0.0705"/>
              <dgm:constr type="h" for="ch" forName="Parent2" refType="h" fact="0.3799"/>
              <dgm:constr type="l" for="ch" forName="Parent1" refType="w" fact="0.0375"/>
              <dgm:constr type="t" for="ch" forName="Parent1" refType="h" fact="0.2022"/>
              <dgm:constr type="w" for="ch" forName="Parent1" refType="w" fact="0.0705"/>
              <dgm:constr type="h" for="ch" forName="Parent1" refType="h" fact="0.3799"/>
              <dgm:constr type="l" for="ch" forName="Accent9" refType="w" fact="0.8942"/>
              <dgm:constr type="t" for="ch" forName="Accent9" refType="h" fact="0.1072"/>
              <dgm:constr type="w" for="ch" forName="Accent9" refType="w" fact="0.1058"/>
              <dgm:constr type="h" for="ch" forName="Accent9" refType="h" fact="0.5699"/>
              <dgm:constr type="l" for="ch" forName="ParentBackground9" refType="w" fact="0.8978"/>
              <dgm:constr type="t" for="ch" forName="ParentBackground9" refType="h" fact="0.1262"/>
              <dgm:constr type="w" for="ch" forName="ParentBackground9" refType="w" fact="0.0987"/>
              <dgm:constr type="h" for="ch" forName="ParentBackground9" refType="h" fact="0.5319"/>
              <dgm:constr type="l" for="ch" forName="Child9" refType="w" fact="0.8978"/>
              <dgm:constr type="t" for="ch" forName="Child9" refType="h" fact="0.6876"/>
              <dgm:constr type="w" for="ch" forName="Child9" refType="w" fact="0.0987"/>
              <dgm:constr type="h" for="ch" forName="Child9" refType="h" fact="0.3124"/>
              <dgm:constr type="l" for="ch" forName="Accent8" refType="w" fact="0.763"/>
              <dgm:constr type="t" for="ch" forName="Accent8" refType="h" fact="-0.0109"/>
              <dgm:constr type="w" for="ch" forName="Accent8" refType="w" fact="0.1496"/>
              <dgm:constr type="h" for="ch" forName="Accent8" refType="h" fact="0.806"/>
              <dgm:constr type="l" for="ch" forName="ParentBackground8" refType="w" fact="0.7885"/>
              <dgm:constr type="t" for="ch" forName="ParentBackground8" refType="h" fact="0.1262"/>
              <dgm:constr type="w" for="ch" forName="ParentBackground8" refType="w" fact="0.0987"/>
              <dgm:constr type="h" for="ch" forName="ParentBackground8" refType="h" fact="0.5319"/>
              <dgm:constr type="l" for="ch" forName="Child8" refType="w" fact="0.7885"/>
              <dgm:constr type="t" for="ch" forName="Child8" refType="h" fact="0.6876"/>
              <dgm:constr type="w" for="ch" forName="Child8" refType="w" fact="0.0987"/>
              <dgm:constr type="h" for="ch" forName="Child8" refType="h" fact="0.3124"/>
              <dgm:constr type="l" for="ch" forName="Accent7" refType="w" fact="0.6538"/>
              <dgm:constr type="t" for="ch" forName="Accent7" refType="h" fact="-0.0109"/>
              <dgm:constr type="w" for="ch" forName="Accent7" refType="w" fact="0.1496"/>
              <dgm:constr type="h" for="ch" forName="Accent7" refType="h" fact="0.806"/>
              <dgm:constr type="l" for="ch" forName="ParentBackground7" refType="w" fact="0.6792"/>
              <dgm:constr type="t" for="ch" forName="ParentBackground7" refType="h" fact="0.1262"/>
              <dgm:constr type="w" for="ch" forName="ParentBackground7" refType="w" fact="0.0987"/>
              <dgm:constr type="h" for="ch" forName="ParentBackground7" refType="h" fact="0.5319"/>
              <dgm:constr type="l" for="ch" forName="Child7" refType="w" fact="0.6792"/>
              <dgm:constr type="t" for="ch" forName="Child7" refType="h" fact="0.6876"/>
              <dgm:constr type="w" for="ch" forName="Child7" refType="w" fact="0.0987"/>
              <dgm:constr type="h" for="ch" forName="Child7" refType="h" fact="0.3124"/>
              <dgm:constr type="l" for="ch" forName="Accent6" refType="w" fact="0.5445"/>
              <dgm:constr type="t" for="ch" forName="Accent6" refType="h" fact="-0.0109"/>
              <dgm:constr type="w" for="ch" forName="Accent6" refType="w" fact="0.1496"/>
              <dgm:constr type="h" for="ch" forName="Accent6" refType="h" fact="0.806"/>
              <dgm:constr type="l" for="ch" forName="ParentBackground6" refType="w" fact="0.5699"/>
              <dgm:constr type="t" for="ch" forName="ParentBackground6" refType="h" fact="0.1262"/>
              <dgm:constr type="w" for="ch" forName="ParentBackground6" refType="w" fact="0.0987"/>
              <dgm:constr type="h" for="ch" forName="ParentBackground6" refType="h" fact="0.5319"/>
              <dgm:constr type="l" for="ch" forName="Child6" refType="w" fact="0.5699"/>
              <dgm:constr type="t" for="ch" forName="Child6" refType="h" fact="0.6876"/>
              <dgm:constr type="w" for="ch" forName="Child6" refType="w" fact="0.0987"/>
              <dgm:constr type="h" for="ch" forName="Child6" refType="h" fact="0.3124"/>
              <dgm:constr type="l" for="ch" forName="Accent5" refType="w" fact="0.4352"/>
              <dgm:constr type="t" for="ch" forName="Accent5" refType="h" fact="-0.0109"/>
              <dgm:constr type="w" for="ch" forName="Accent5" refType="w" fact="0.1496"/>
              <dgm:constr type="h" for="ch" forName="Accent5" refType="h" fact="0.806"/>
              <dgm:constr type="l" for="ch" forName="ParentBackground5" refType="w" fact="0.4606"/>
              <dgm:constr type="t" for="ch" forName="ParentBackground5" refType="h" fact="0.1262"/>
              <dgm:constr type="w" for="ch" forName="ParentBackground5" refType="w" fact="0.0987"/>
              <dgm:constr type="h" for="ch" forName="ParentBackground5" refType="h" fact="0.5319"/>
              <dgm:constr type="l" for="ch" forName="Child5" refType="w" fact="0.4606"/>
              <dgm:constr type="t" for="ch" forName="Child5" refType="h" fact="0.6876"/>
              <dgm:constr type="w" for="ch" forName="Child5" refType="w" fact="0.0987"/>
              <dgm:constr type="h" for="ch" forName="Child5" refType="h" fact="0.3124"/>
              <dgm:constr type="l" for="ch" forName="Accent4" refType="w" fact="0.3259"/>
              <dgm:constr type="t" for="ch" forName="Accent4" refType="h" fact="-0.0109"/>
              <dgm:constr type="w" for="ch" forName="Accent4" refType="w" fact="0.1496"/>
              <dgm:constr type="h" for="ch" forName="Accent4" refType="h" fact="0.806"/>
              <dgm:constr type="l" for="ch" forName="ParentBackground4" refType="w" fact="0.3513"/>
              <dgm:constr type="t" for="ch" forName="ParentBackground4" refType="h" fact="0.1262"/>
              <dgm:constr type="w" for="ch" forName="ParentBackground4" refType="w" fact="0.0987"/>
              <dgm:constr type="h" for="ch" forName="ParentBackground4" refType="h" fact="0.5319"/>
              <dgm:constr type="l" for="ch" forName="Child4" refType="w" fact="0.3513"/>
              <dgm:constr type="t" for="ch" forName="Child4" refType="h" fact="0.6876"/>
              <dgm:constr type="w" for="ch" forName="Child4" refType="w" fact="0.0987"/>
              <dgm:constr type="h" for="ch" forName="Child4" refType="h" fact="0.3124"/>
              <dgm:constr type="l" for="ch" forName="Accent3" refType="w" fact="0.2166"/>
              <dgm:constr type="t" for="ch" forName="Accent3" refType="h" fact="-0.0109"/>
              <dgm:constr type="w" for="ch" forName="Accent3" refType="w" fact="0.1496"/>
              <dgm:constr type="h" for="ch" forName="Accent3" refType="h" fact="0.806"/>
              <dgm:constr type="l" for="ch" forName="ParentBackground3" refType="w" fact="0.242"/>
              <dgm:constr type="t" for="ch" forName="ParentBackground3" refType="h" fact="0.1262"/>
              <dgm:constr type="w" for="ch" forName="ParentBackground3" refType="w" fact="0.0987"/>
              <dgm:constr type="h" for="ch" forName="ParentBackground3" refType="h" fact="0.5319"/>
              <dgm:constr type="l" for="ch" forName="Child3" refType="w" fact="0.242"/>
              <dgm:constr type="t" for="ch" forName="Child3" refType="h" fact="0.6876"/>
              <dgm:constr type="w" for="ch" forName="Child3" refType="w" fact="0.0987"/>
              <dgm:constr type="h" for="ch" forName="Child3" refType="h" fact="0.3124"/>
              <dgm:constr type="l" for="ch" forName="Accent2" refType="w" fact="0.1073"/>
              <dgm:constr type="t" for="ch" forName="Accent2" refType="h" fact="-0.0109"/>
              <dgm:constr type="w" for="ch" forName="Accent2" refType="w" fact="0.1496"/>
              <dgm:constr type="h" for="ch" forName="Accent2" refType="h" fact="0.806"/>
              <dgm:constr type="l" for="ch" forName="ParentBackground2" refType="w" fact="0.1327"/>
              <dgm:constr type="t" for="ch" forName="ParentBackground2" refType="h" fact="0.1262"/>
              <dgm:constr type="w" for="ch" forName="ParentBackground2" refType="w" fact="0.0987"/>
              <dgm:constr type="h" for="ch" forName="ParentBackground2" refType="h" fact="0.5319"/>
              <dgm:constr type="l" for="ch" forName="Child2" refType="w" fact="0.1327"/>
              <dgm:constr type="t" for="ch" forName="Child2" refType="h" fact="0.6876"/>
              <dgm:constr type="w" for="ch" forName="Child2" refType="w" fact="0.0987"/>
              <dgm:constr type="h" for="ch" forName="Child2" refType="h" fact="0.3124"/>
              <dgm:constr type="l" for="ch" forName="Accent1" refType="w" fact="-0.002"/>
              <dgm:constr type="t" for="ch" forName="Accent1" refType="h" fact="-0.0109"/>
              <dgm:constr type="w" for="ch" forName="Accent1" refType="w" fact="0.1496"/>
              <dgm:constr type="h" for="ch" forName="Accent1" refType="h" fact="0.806"/>
              <dgm:constr type="l" for="ch" forName="ParentBackground1" refType="w" fact="0.0234"/>
              <dgm:constr type="t" for="ch" forName="ParentBackground1" refType="h" fact="0.1262"/>
              <dgm:constr type="w" for="ch" forName="ParentBackground1" refType="w" fact="0.0987"/>
              <dgm:constr type="h" for="ch" forName="ParentBackground1" refType="h" fact="0.5319"/>
              <dgm:constr type="l" for="ch" forName="Child1" refType="w" fact="0.0234"/>
              <dgm:constr type="t" for="ch" forName="Child1" refType="h" fact="0.6876"/>
              <dgm:constr type="w" for="ch" forName="Child1" refType="w" fact="0.0987"/>
              <dgm:constr type="h" for="ch" forName="Child1" refType="h" fact="0.3124"/>
            </dgm:constrLst>
          </dgm:if>
          <dgm:if name="Name13" axis="ch" ptType="node" func="cnt" op="equ" val="10">
            <dgm:alg type="composite">
              <dgm:param type="ar" val="5.976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0"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0"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0"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0"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0"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0" refType="primFontSz" refFor="des" refForName="Parent7"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0"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0"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Child10" refType="primFontSz" refFor="des" refForName="Parent9" op="lte"/>
              <dgm:constr type="primFontSz" for="des" forName="Child1" refType="primFontSz" refFor="des" refForName="Parent10" op="lte"/>
              <dgm:constr type="primFontSz" for="des" forName="Child2" refType="primFontSz" refFor="des" refForName="Parent10" op="lte"/>
              <dgm:constr type="primFontSz" for="des" forName="Child3" refType="primFontSz" refFor="des" refForName="Parent10" op="lte"/>
              <dgm:constr type="primFontSz" for="des" forName="Child4" refType="primFontSz" refFor="des" refForName="Parent10" op="lte"/>
              <dgm:constr type="primFontSz" for="des" forName="Child5" refType="primFontSz" refFor="des" refForName="Parent10" op="lte"/>
              <dgm:constr type="primFontSz" for="des" forName="Child6" refType="primFontSz" refFor="des" refForName="Parent10" op="lte"/>
              <dgm:constr type="primFontSz" for="des" forName="Child7" refType="primFontSz" refFor="des" refForName="Parent10" op="lte"/>
              <dgm:constr type="primFontSz" for="des" forName="Child8" refType="primFontSz" refFor="des" refForName="Parent10" op="lte"/>
              <dgm:constr type="primFontSz" for="des" forName="Child9" refType="primFontSz" refFor="des" refForName="Parent10" op="lte"/>
              <dgm:constr type="primFontSz" for="des" forName="Child10" refType="primFontSz" refFor="des" refForName="Parent10"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Parent10"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primFontSz" for="des" forName="Child10" refType="primFontSz" refFor="des" refForName="Child1" op="equ"/>
              <dgm:constr type="l" for="ch" forName="Parent10" refType="w" fact="0.9205"/>
              <dgm:constr type="t" for="ch" forName="Parent10" refType="h" fact="0.2022"/>
              <dgm:constr type="w" for="ch" forName="Parent10" refType="w" fact="0.0636"/>
              <dgm:constr type="h" for="ch" forName="Parent10" refType="h" fact="0.3799"/>
              <dgm:constr type="l" for="ch" forName="Parent9" refType="w" fact="0.822"/>
              <dgm:constr type="t" for="ch" forName="Parent9" refType="h" fact="0.2022"/>
              <dgm:constr type="w" for="ch" forName="Parent9" refType="w" fact="0.0636"/>
              <dgm:constr type="h" for="ch" forName="Parent9" refType="h" fact="0.3799"/>
              <dgm:constr type="l" for="ch" forName="Parent8" refType="w" fact="0.7235"/>
              <dgm:constr type="t" for="ch" forName="Parent8" refType="h" fact="0.2022"/>
              <dgm:constr type="w" for="ch" forName="Parent8" refType="w" fact="0.0636"/>
              <dgm:constr type="h" for="ch" forName="Parent8" refType="h" fact="0.3799"/>
              <dgm:constr type="l" for="ch" forName="Parent7" refType="w" fact="0.625"/>
              <dgm:constr type="t" for="ch" forName="Parent7" refType="h" fact="0.2022"/>
              <dgm:constr type="w" for="ch" forName="Parent7" refType="w" fact="0.0636"/>
              <dgm:constr type="h" for="ch" forName="Parent7" refType="h" fact="0.3799"/>
              <dgm:constr type="l" for="ch" forName="Parent6" refType="w" fact="0.5264"/>
              <dgm:constr type="t" for="ch" forName="Parent6" refType="h" fact="0.2022"/>
              <dgm:constr type="w" for="ch" forName="Parent6" refType="w" fact="0.0636"/>
              <dgm:constr type="h" for="ch" forName="Parent6" refType="h" fact="0.3799"/>
              <dgm:constr type="l" for="ch" forName="Parent5" refType="w" fact="0.4279"/>
              <dgm:constr type="t" for="ch" forName="Parent5" refType="h" fact="0.2022"/>
              <dgm:constr type="w" for="ch" forName="Parent5" refType="w" fact="0.0636"/>
              <dgm:constr type="h" for="ch" forName="Parent5" refType="h" fact="0.3799"/>
              <dgm:constr type="l" for="ch" forName="Parent4" refType="w" fact="0.3294"/>
              <dgm:constr type="t" for="ch" forName="Parent4" refType="h" fact="0.2022"/>
              <dgm:constr type="w" for="ch" forName="Parent4" refType="w" fact="0.0636"/>
              <dgm:constr type="h" for="ch" forName="Parent4" refType="h" fact="0.3799"/>
              <dgm:constr type="l" for="ch" forName="Parent3" refType="w" fact="0.2309"/>
              <dgm:constr type="t" for="ch" forName="Parent3" refType="h" fact="0.2022"/>
              <dgm:constr type="w" for="ch" forName="Parent3" refType="w" fact="0.0636"/>
              <dgm:constr type="h" for="ch" forName="Parent3" refType="h" fact="0.3799"/>
              <dgm:constr type="l" for="ch" forName="Parent2" refType="w" fact="0.1324"/>
              <dgm:constr type="t" for="ch" forName="Parent2" refType="h" fact="0.2022"/>
              <dgm:constr type="w" for="ch" forName="Parent2" refType="w" fact="0.0636"/>
              <dgm:constr type="h" for="ch" forName="Parent2" refType="h" fact="0.3799"/>
              <dgm:constr type="l" for="ch" forName="Parent1" refType="w" fact="0.0338"/>
              <dgm:constr type="t" for="ch" forName="Parent1" refType="h" fact="0.2022"/>
              <dgm:constr type="w" for="ch" forName="Parent1" refType="w" fact="0.0636"/>
              <dgm:constr type="h" for="ch" forName="Parent1" refType="h" fact="0.3799"/>
              <dgm:constr type="l" for="ch" forName="Accent10" refType="w" fact="0.9047"/>
              <dgm:constr type="t" for="ch" forName="Accent10" refType="h" fact="0.1072"/>
              <dgm:constr type="w" for="ch" forName="Accent10" refType="w" fact="0.0953"/>
              <dgm:constr type="h" for="ch" forName="Accent10" refType="h" fact="0.5699"/>
              <dgm:constr type="l" for="ch" forName="ParentBackground10" refType="w" fact="0.9078"/>
              <dgm:constr type="t" for="ch" forName="ParentBackground10" refType="h" fact="0.1262"/>
              <dgm:constr type="w" for="ch" forName="ParentBackground10" refType="w" fact="0.089"/>
              <dgm:constr type="h" for="ch" forName="ParentBackground10" refType="h" fact="0.5319"/>
              <dgm:constr type="l" for="ch" forName="Child10" refType="w" fact="0.9078"/>
              <dgm:constr type="t" for="ch" forName="Child10" refType="h" fact="0.6876"/>
              <dgm:constr type="w" for="ch" forName="Child10" refType="w" fact="0.089"/>
              <dgm:constr type="h" for="ch" forName="Child10" refType="h" fact="0.3124"/>
              <dgm:constr type="l" for="ch" forName="Accent9" refType="w" fact="0.7864"/>
              <dgm:constr type="t" for="ch" forName="Accent9" refType="h" fact="-0.0109"/>
              <dgm:constr type="w" for="ch" forName="Accent9" refType="w" fact="0.1348"/>
              <dgm:constr type="h" for="ch" forName="Accent9" refType="h" fact="0.806"/>
              <dgm:constr type="l" for="ch" forName="ParentBackground9" refType="w" fact="0.8093"/>
              <dgm:constr type="t" for="ch" forName="ParentBackground9" refType="h" fact="0.1262"/>
              <dgm:constr type="w" for="ch" forName="ParentBackground9" refType="w" fact="0.089"/>
              <dgm:constr type="h" for="ch" forName="ParentBackground9" refType="h" fact="0.5319"/>
              <dgm:constr type="l" for="ch" forName="Child9" refType="w" fact="0.8093"/>
              <dgm:constr type="t" for="ch" forName="Child9" refType="h" fact="0.6876"/>
              <dgm:constr type="w" for="ch" forName="Child9" refType="w" fact="0.089"/>
              <dgm:constr type="h" for="ch" forName="Child9" refType="h" fact="0.3124"/>
              <dgm:constr type="l" for="ch" forName="Accent8" refType="w" fact="0.6879"/>
              <dgm:constr type="t" for="ch" forName="Accent8" refType="h" fact="-0.0109"/>
              <dgm:constr type="w" for="ch" forName="Accent8" refType="w" fact="0.1348"/>
              <dgm:constr type="h" for="ch" forName="Accent8" refType="h" fact="0.806"/>
              <dgm:constr type="l" for="ch" forName="ParentBackground8" refType="w" fact="0.7108"/>
              <dgm:constr type="t" for="ch" forName="ParentBackground8" refType="h" fact="0.1262"/>
              <dgm:constr type="w" for="ch" forName="ParentBackground8" refType="w" fact="0.089"/>
              <dgm:constr type="h" for="ch" forName="ParentBackground8" refType="h" fact="0.5319"/>
              <dgm:constr type="l" for="ch" forName="Child8" refType="w" fact="0.7108"/>
              <dgm:constr type="t" for="ch" forName="Child8" refType="h" fact="0.6876"/>
              <dgm:constr type="w" for="ch" forName="Child8" refType="w" fact="0.089"/>
              <dgm:constr type="h" for="ch" forName="Child8" refType="h" fact="0.3124"/>
              <dgm:constr type="l" for="ch" forName="Accent7" refType="w" fact="0.5893"/>
              <dgm:constr type="t" for="ch" forName="Accent7" refType="h" fact="-0.0109"/>
              <dgm:constr type="w" for="ch" forName="Accent7" refType="w" fact="0.1348"/>
              <dgm:constr type="h" for="ch" forName="Accent7" refType="h" fact="0.806"/>
              <dgm:constr type="l" for="ch" forName="ParentBackground7" refType="w" fact="0.6123"/>
              <dgm:constr type="t" for="ch" forName="ParentBackground7" refType="h" fact="0.1262"/>
              <dgm:constr type="w" for="ch" forName="ParentBackground7" refType="w" fact="0.089"/>
              <dgm:constr type="h" for="ch" forName="ParentBackground7" refType="h" fact="0.5319"/>
              <dgm:constr type="l" for="ch" forName="Child7" refType="w" fact="0.6123"/>
              <dgm:constr type="t" for="ch" forName="Child7" refType="h" fact="0.6876"/>
              <dgm:constr type="w" for="ch" forName="Child7" refType="w" fact="0.089"/>
              <dgm:constr type="h" for="ch" forName="Child7" refType="h" fact="0.3124"/>
              <dgm:constr type="l" for="ch" forName="Accent6" refType="w" fact="0.4908"/>
              <dgm:constr type="t" for="ch" forName="Accent6" refType="h" fact="-0.0109"/>
              <dgm:constr type="w" for="ch" forName="Accent6" refType="w" fact="0.1348"/>
              <dgm:constr type="h" for="ch" forName="Accent6" refType="h" fact="0.806"/>
              <dgm:constr type="l" for="ch" forName="ParentBackground6" refType="w" fact="0.5137"/>
              <dgm:constr type="t" for="ch" forName="ParentBackground6" refType="h" fact="0.1262"/>
              <dgm:constr type="w" for="ch" forName="ParentBackground6" refType="w" fact="0.089"/>
              <dgm:constr type="h" for="ch" forName="ParentBackground6" refType="h" fact="0.5319"/>
              <dgm:constr type="l" for="ch" forName="Child6" refType="w" fact="0.5137"/>
              <dgm:constr type="t" for="ch" forName="Child6" refType="h" fact="0.6876"/>
              <dgm:constr type="w" for="ch" forName="Child6" refType="w" fact="0.089"/>
              <dgm:constr type="h" for="ch" forName="Child6" refType="h" fact="0.3124"/>
              <dgm:constr type="l" for="ch" forName="Accent5" refType="w" fact="0.3923"/>
              <dgm:constr type="t" for="ch" forName="Accent5" refType="h" fact="-0.0109"/>
              <dgm:constr type="w" for="ch" forName="Accent5" refType="w" fact="0.1348"/>
              <dgm:constr type="h" for="ch" forName="Accent5" refType="h" fact="0.806"/>
              <dgm:constr type="l" for="ch" forName="ParentBackground5" refType="w" fact="0.4152"/>
              <dgm:constr type="t" for="ch" forName="ParentBackground5" refType="h" fact="0.1262"/>
              <dgm:constr type="w" for="ch" forName="ParentBackground5" refType="w" fact="0.089"/>
              <dgm:constr type="h" for="ch" forName="ParentBackground5" refType="h" fact="0.5319"/>
              <dgm:constr type="l" for="ch" forName="Child5" refType="w" fact="0.4152"/>
              <dgm:constr type="t" for="ch" forName="Child5" refType="h" fact="0.6876"/>
              <dgm:constr type="w" for="ch" forName="Child5" refType="w" fact="0.089"/>
              <dgm:constr type="h" for="ch" forName="Child5" refType="h" fact="0.3124"/>
              <dgm:constr type="l" for="ch" forName="Accent4" refType="w" fact="0.2938"/>
              <dgm:constr type="t" for="ch" forName="Accent4" refType="h" fact="-0.0109"/>
              <dgm:constr type="w" for="ch" forName="Accent4" refType="w" fact="0.1348"/>
              <dgm:constr type="h" for="ch" forName="Accent4" refType="h" fact="0.806"/>
              <dgm:constr type="l" for="ch" forName="ParentBackground4" refType="w" fact="0.3167"/>
              <dgm:constr type="t" for="ch" forName="ParentBackground4" refType="h" fact="0.1262"/>
              <dgm:constr type="w" for="ch" forName="ParentBackground4" refType="w" fact="0.089"/>
              <dgm:constr type="h" for="ch" forName="ParentBackground4" refType="h" fact="0.5319"/>
              <dgm:constr type="l" for="ch" forName="Child4" refType="w" fact="0.3167"/>
              <dgm:constr type="t" for="ch" forName="Child4" refType="h" fact="0.6876"/>
              <dgm:constr type="w" for="ch" forName="Child4" refType="w" fact="0.089"/>
              <dgm:constr type="h" for="ch" forName="Child4" refType="h" fact="0.3124"/>
              <dgm:constr type="l" for="ch" forName="Accent3" refType="w" fact="0.1952"/>
              <dgm:constr type="t" for="ch" forName="Accent3" refType="h" fact="-0.0109"/>
              <dgm:constr type="w" for="ch" forName="Accent3" refType="w" fact="0.1348"/>
              <dgm:constr type="h" for="ch" forName="Accent3" refType="h" fact="0.806"/>
              <dgm:constr type="l" for="ch" forName="ParentBackground3" refType="w" fact="0.2182"/>
              <dgm:constr type="t" for="ch" forName="ParentBackground3" refType="h" fact="0.1262"/>
              <dgm:constr type="w" for="ch" forName="ParentBackground3" refType="w" fact="0.089"/>
              <dgm:constr type="h" for="ch" forName="ParentBackground3" refType="h" fact="0.5319"/>
              <dgm:constr type="l" for="ch" forName="Child3" refType="w" fact="0.2182"/>
              <dgm:constr type="t" for="ch" forName="Child3" refType="h" fact="0.6876"/>
              <dgm:constr type="w" for="ch" forName="Child3" refType="w" fact="0.089"/>
              <dgm:constr type="h" for="ch" forName="Child3" refType="h" fact="0.3124"/>
              <dgm:constr type="l" for="ch" forName="Accent2" refType="w" fact="0.0967"/>
              <dgm:constr type="t" for="ch" forName="Accent2" refType="h" fact="-0.0109"/>
              <dgm:constr type="w" for="ch" forName="Accent2" refType="w" fact="0.1348"/>
              <dgm:constr type="h" for="ch" forName="Accent2" refType="h" fact="0.806"/>
              <dgm:constr type="l" for="ch" forName="ParentBackground2" refType="w" fact="0.1196"/>
              <dgm:constr type="t" for="ch" forName="ParentBackground2" refType="h" fact="0.1262"/>
              <dgm:constr type="w" for="ch" forName="ParentBackground2" refType="w" fact="0.089"/>
              <dgm:constr type="h" for="ch" forName="ParentBackground2" refType="h" fact="0.5319"/>
              <dgm:constr type="l" for="ch" forName="Child2" refType="w" fact="0.1196"/>
              <dgm:constr type="t" for="ch" forName="Child2" refType="h" fact="0.6876"/>
              <dgm:constr type="w" for="ch" forName="Child2" refType="w" fact="0.089"/>
              <dgm:constr type="h" for="ch" forName="Child2" refType="h" fact="0.3124"/>
              <dgm:constr type="l" for="ch" forName="Accent1" refType="w" fact="-0.0018"/>
              <dgm:constr type="t" for="ch" forName="Accent1" refType="h" fact="-0.0109"/>
              <dgm:constr type="w" for="ch" forName="Accent1" refType="w" fact="0.1348"/>
              <dgm:constr type="h" for="ch" forName="Accent1" refType="h" fact="0.806"/>
              <dgm:constr type="l" for="ch" forName="ParentBackground1" refType="w" fact="0.0211"/>
              <dgm:constr type="t" for="ch" forName="ParentBackground1" refType="h" fact="0.1262"/>
              <dgm:constr type="w" for="ch" forName="ParentBackground1" refType="w" fact="0.089"/>
              <dgm:constr type="h" for="ch" forName="ParentBackground1" refType="h" fact="0.5319"/>
              <dgm:constr type="l" for="ch" forName="Child1" refType="w" fact="0.0211"/>
              <dgm:constr type="t" for="ch" forName="Child1" refType="h" fact="0.6876"/>
              <dgm:constr type="w" for="ch" forName="Child1" refType="w" fact="0.089"/>
              <dgm:constr type="h" for="ch" forName="Child1" refType="h" fact="0.3124"/>
            </dgm:constrLst>
          </dgm:if>
          <dgm:else name="Name14">
            <dgm:alg type="composite">
              <dgm:param type="ar" val="6.565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0" refType="primFontSz" refFor="des" refForName="Parent1" op="lte"/>
              <dgm:constr type="primFontSz" for="des" forName="Child11"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0" refType="primFontSz" refFor="des" refForName="Parent2" op="lte"/>
              <dgm:constr type="primFontSz" for="des" forName="Child11"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0" refType="primFontSz" refFor="des" refForName="Parent3" op="lte"/>
              <dgm:constr type="primFontSz" for="des" forName="Child11"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0" refType="primFontSz" refFor="des" refForName="Parent4" op="lte"/>
              <dgm:constr type="primFontSz" for="des" forName="Child11"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0" refType="primFontSz" refFor="des" refForName="Parent5" op="lte"/>
              <dgm:constr type="primFontSz" for="des" forName="Child11"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0" refType="primFontSz" refFor="des" refForName="Parent6" op="lte"/>
              <dgm:constr type="primFontSz" for="des" forName="Child11"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0" refType="primFontSz" refFor="des" refForName="Parent7" op="lte"/>
              <dgm:constr type="primFontSz" for="des" forName="Child11"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0" refType="primFontSz" refFor="des" refForName="Parent8" op="lte"/>
              <dgm:constr type="primFontSz" for="des" forName="Child11"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Child10" refType="primFontSz" refFor="des" refForName="Parent9" op="lte"/>
              <dgm:constr type="primFontSz" for="des" forName="Child11" refType="primFontSz" refFor="des" refForName="Parent9" op="lte"/>
              <dgm:constr type="primFontSz" for="des" forName="Child1" refType="primFontSz" refFor="des" refForName="Parent10" op="lte"/>
              <dgm:constr type="primFontSz" for="des" forName="Child2" refType="primFontSz" refFor="des" refForName="Parent10" op="lte"/>
              <dgm:constr type="primFontSz" for="des" forName="Child3" refType="primFontSz" refFor="des" refForName="Parent10" op="lte"/>
              <dgm:constr type="primFontSz" for="des" forName="Child4" refType="primFontSz" refFor="des" refForName="Parent10" op="lte"/>
              <dgm:constr type="primFontSz" for="des" forName="Child5" refType="primFontSz" refFor="des" refForName="Parent10" op="lte"/>
              <dgm:constr type="primFontSz" for="des" forName="Child6" refType="primFontSz" refFor="des" refForName="Parent10" op="lte"/>
              <dgm:constr type="primFontSz" for="des" forName="Child7" refType="primFontSz" refFor="des" refForName="Parent10" op="lte"/>
              <dgm:constr type="primFontSz" for="des" forName="Child8" refType="primFontSz" refFor="des" refForName="Parent10" op="lte"/>
              <dgm:constr type="primFontSz" for="des" forName="Child9" refType="primFontSz" refFor="des" refForName="Parent10" op="lte"/>
              <dgm:constr type="primFontSz" for="des" forName="Child10" refType="primFontSz" refFor="des" refForName="Parent10" op="lte"/>
              <dgm:constr type="primFontSz" for="des" forName="Child11" refType="primFontSz" refFor="des" refForName="Parent10" op="lte"/>
              <dgm:constr type="primFontSz" for="des" forName="Child1" refType="primFontSz" refFor="des" refForName="Parent11" op="lte"/>
              <dgm:constr type="primFontSz" for="des" forName="Child2" refType="primFontSz" refFor="des" refForName="Parent11" op="lte"/>
              <dgm:constr type="primFontSz" for="des" forName="Child3" refType="primFontSz" refFor="des" refForName="Parent11" op="lte"/>
              <dgm:constr type="primFontSz" for="des" forName="Child4" refType="primFontSz" refFor="des" refForName="Parent11" op="lte"/>
              <dgm:constr type="primFontSz" for="des" forName="Child5" refType="primFontSz" refFor="des" refForName="Parent11" op="lte"/>
              <dgm:constr type="primFontSz" for="des" forName="Child6" refType="primFontSz" refFor="des" refForName="Parent11" op="lte"/>
              <dgm:constr type="primFontSz" for="des" forName="Child7" refType="primFontSz" refFor="des" refForName="Parent11" op="lte"/>
              <dgm:constr type="primFontSz" for="des" forName="Child8" refType="primFontSz" refFor="des" refForName="Parent11" op="lte"/>
              <dgm:constr type="primFontSz" for="des" forName="Child9" refType="primFontSz" refFor="des" refForName="Parent11" op="lte"/>
              <dgm:constr type="primFontSz" for="des" forName="Child10" refType="primFontSz" refFor="des" refForName="Parent11" op="lte"/>
              <dgm:constr type="primFontSz" for="des" forName="Child11" refType="primFontSz" refFor="des" refForName="Parent11"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Parent10" refType="primFontSz" refFor="des" refForName="Parent1" op="equ"/>
              <dgm:constr type="primFontSz" for="des" forName="Parent11"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primFontSz" for="des" forName="Child10" refType="primFontSz" refFor="des" refForName="Child1" op="equ"/>
              <dgm:constr type="primFontSz" for="des" forName="Child11" refType="primFontSz" refFor="des" refForName="Child1" op="equ"/>
              <dgm:constr type="l" for="ch" forName="Parent11" refType="w" fact="0.9277"/>
              <dgm:constr type="t" for="ch" forName="Parent11" refType="h" fact="0.2022"/>
              <dgm:constr type="w" for="ch" forName="Parent11" refType="w" fact="0.0579"/>
              <dgm:constr type="h" for="ch" forName="Parent11" refType="h" fact="0.3799"/>
              <dgm:constr type="l" for="ch" forName="Parent10" refType="w" fact="0.838"/>
              <dgm:constr type="t" for="ch" forName="Parent10" refType="h" fact="0.2022"/>
              <dgm:constr type="w" for="ch" forName="Parent10" refType="w" fact="0.0579"/>
              <dgm:constr type="h" for="ch" forName="Parent10" refType="h" fact="0.3799"/>
              <dgm:constr type="l" for="ch" forName="Parent9" refType="w" fact="0.7483"/>
              <dgm:constr type="t" for="ch" forName="Parent9" refType="h" fact="0.2022"/>
              <dgm:constr type="w" for="ch" forName="Parent9" refType="w" fact="0.0579"/>
              <dgm:constr type="h" for="ch" forName="Parent9" refType="h" fact="0.3799"/>
              <dgm:constr type="l" for="ch" forName="Parent8" refType="w" fact="0.6586"/>
              <dgm:constr type="t" for="ch" forName="Parent8" refType="h" fact="0.2022"/>
              <dgm:constr type="w" for="ch" forName="Parent8" refType="w" fact="0.0579"/>
              <dgm:constr type="h" for="ch" forName="Parent8" refType="h" fact="0.3799"/>
              <dgm:constr type="l" for="ch" forName="Parent7" refType="w" fact="0.5689"/>
              <dgm:constr type="t" for="ch" forName="Parent7" refType="h" fact="0.2022"/>
              <dgm:constr type="w" for="ch" forName="Parent7" refType="w" fact="0.0579"/>
              <dgm:constr type="h" for="ch" forName="Parent7" refType="h" fact="0.3799"/>
              <dgm:constr type="l" for="ch" forName="Parent6" refType="w" fact="0.4792"/>
              <dgm:constr type="t" for="ch" forName="Parent6" refType="h" fact="0.2022"/>
              <dgm:constr type="w" for="ch" forName="Parent6" refType="w" fact="0.0579"/>
              <dgm:constr type="h" for="ch" forName="Parent6" refType="h" fact="0.3799"/>
              <dgm:constr type="l" for="ch" forName="Parent5" refType="w" fact="0.3895"/>
              <dgm:constr type="t" for="ch" forName="Parent5" refType="h" fact="0.2022"/>
              <dgm:constr type="w" for="ch" forName="Parent5" refType="w" fact="0.0579"/>
              <dgm:constr type="h" for="ch" forName="Parent5" refType="h" fact="0.3799"/>
              <dgm:constr type="l" for="ch" forName="Parent4" refType="w" fact="0.2999"/>
              <dgm:constr type="t" for="ch" forName="Parent4" refType="h" fact="0.2022"/>
              <dgm:constr type="w" for="ch" forName="Parent4" refType="w" fact="0.0579"/>
              <dgm:constr type="h" for="ch" forName="Parent4" refType="h" fact="0.3799"/>
              <dgm:constr type="l" for="ch" forName="Parent3" refType="w" fact="0.2102"/>
              <dgm:constr type="t" for="ch" forName="Parent3" refType="h" fact="0.2022"/>
              <dgm:constr type="w" for="ch" forName="Parent3" refType="w" fact="0.0579"/>
              <dgm:constr type="h" for="ch" forName="Parent3" refType="h" fact="0.3799"/>
              <dgm:constr type="l" for="ch" forName="Parent2" refType="w" fact="0.1205"/>
              <dgm:constr type="t" for="ch" forName="Parent2" refType="h" fact="0.2022"/>
              <dgm:constr type="w" for="ch" forName="Parent2" refType="w" fact="0.0579"/>
              <dgm:constr type="h" for="ch" forName="Parent2" refType="h" fact="0.3799"/>
              <dgm:constr type="l" for="ch" forName="Parent1" refType="w" fact="0.0308"/>
              <dgm:constr type="t" for="ch" forName="Parent1" refType="h" fact="0.2022"/>
              <dgm:constr type="w" for="ch" forName="Parent1" refType="w" fact="0.0579"/>
              <dgm:constr type="h" for="ch" forName="Parent1" refType="h" fact="0.3799"/>
              <dgm:constr type="l" for="ch" forName="Accent11" refType="w" fact="0.9132"/>
              <dgm:constr type="t" for="ch" forName="Accent11" refType="h" fact="0.1072"/>
              <dgm:constr type="w" for="ch" forName="Accent11" refType="w" fact="0.0868"/>
              <dgm:constr type="h" for="ch" forName="Accent11" refType="h" fact="0.5699"/>
              <dgm:constr type="l" for="ch" forName="ParentBackground11" refType="w" fact="0.9161"/>
              <dgm:constr type="t" for="ch" forName="ParentBackground11" refType="h" fact="0.1262"/>
              <dgm:constr type="w" for="ch" forName="ParentBackground11" refType="w" fact="0.081"/>
              <dgm:constr type="h" for="ch" forName="ParentBackground11" refType="h" fact="0.5319"/>
              <dgm:constr type="l" for="ch" forName="Child11" refType="w" fact="0.9161"/>
              <dgm:constr type="t" for="ch" forName="Child11" refType="h" fact="0.6876"/>
              <dgm:constr type="w" for="ch" forName="Child11" refType="w" fact="0.081"/>
              <dgm:constr type="h" for="ch" forName="Child11" refType="h" fact="0.3124"/>
              <dgm:constr type="l" for="ch" forName="Accent10" refType="w" fact="0.8055"/>
              <dgm:constr type="t" for="ch" forName="Accent10" refType="h" fact="-0.0109"/>
              <dgm:constr type="w" for="ch" forName="Accent10" refType="w" fact="0.1228"/>
              <dgm:constr type="h" for="ch" forName="Accent10" refType="h" fact="0.806"/>
              <dgm:constr type="l" for="ch" forName="ParentBackground10" refType="w" fact="0.8264"/>
              <dgm:constr type="t" for="ch" forName="ParentBackground10" refType="h" fact="0.1262"/>
              <dgm:constr type="w" for="ch" forName="ParentBackground10" refType="w" fact="0.081"/>
              <dgm:constr type="h" for="ch" forName="ParentBackground10" refType="h" fact="0.5319"/>
              <dgm:constr type="l" for="ch" forName="Child10" refType="w" fact="0.8264"/>
              <dgm:constr type="t" for="ch" forName="Child10" refType="h" fact="0.6876"/>
              <dgm:constr type="w" for="ch" forName="Child10" refType="w" fact="0.081"/>
              <dgm:constr type="h" for="ch" forName="Child10" refType="h" fact="0.3124"/>
              <dgm:constr type="l" for="ch" forName="Accent9" refType="w" fact="0.7158"/>
              <dgm:constr type="t" for="ch" forName="Accent9" refType="h" fact="-0.0109"/>
              <dgm:constr type="w" for="ch" forName="Accent9" refType="w" fact="0.1228"/>
              <dgm:constr type="h" for="ch" forName="Accent9" refType="h" fact="0.806"/>
              <dgm:constr type="l" for="ch" forName="ParentBackground9" refType="w" fact="0.7367"/>
              <dgm:constr type="t" for="ch" forName="ParentBackground9" refType="h" fact="0.1262"/>
              <dgm:constr type="w" for="ch" forName="ParentBackground9" refType="w" fact="0.081"/>
              <dgm:constr type="h" for="ch" forName="ParentBackground9" refType="h" fact="0.5319"/>
              <dgm:constr type="l" for="ch" forName="Child9" refType="w" fact="0.7367"/>
              <dgm:constr type="t" for="ch" forName="Child9" refType="h" fact="0.6876"/>
              <dgm:constr type="w" for="ch" forName="Child9" refType="w" fact="0.081"/>
              <dgm:constr type="h" for="ch" forName="Child9" refType="h" fact="0.3124"/>
              <dgm:constr type="l" for="ch" forName="Accent8" refType="w" fact="0.6261"/>
              <dgm:constr type="t" for="ch" forName="Accent8" refType="h" fact="-0.0109"/>
              <dgm:constr type="w" for="ch" forName="Accent8" refType="w" fact="0.1228"/>
              <dgm:constr type="h" for="ch" forName="Accent8" refType="h" fact="0.806"/>
              <dgm:constr type="l" for="ch" forName="ParentBackground8" refType="w" fact="0.647"/>
              <dgm:constr type="t" for="ch" forName="ParentBackground8" refType="h" fact="0.1262"/>
              <dgm:constr type="w" for="ch" forName="ParentBackground8" refType="w" fact="0.081"/>
              <dgm:constr type="h" for="ch" forName="ParentBackground8" refType="h" fact="0.5319"/>
              <dgm:constr type="l" for="ch" forName="Child8" refType="w" fact="0.647"/>
              <dgm:constr type="t" for="ch" forName="Child8" refType="h" fact="0.6876"/>
              <dgm:constr type="w" for="ch" forName="Child8" refType="w" fact="0.081"/>
              <dgm:constr type="h" for="ch" forName="Child8" refType="h" fact="0.3124"/>
              <dgm:constr type="l" for="ch" forName="Accent7" refType="w" fact="0.5364"/>
              <dgm:constr type="t" for="ch" forName="Accent7" refType="h" fact="-0.0109"/>
              <dgm:constr type="w" for="ch" forName="Accent7" refType="w" fact="0.1228"/>
              <dgm:constr type="h" for="ch" forName="Accent7" refType="h" fact="0.806"/>
              <dgm:constr type="l" for="ch" forName="ParentBackground7" refType="w" fact="0.5573"/>
              <dgm:constr type="t" for="ch" forName="ParentBackground7" refType="h" fact="0.1262"/>
              <dgm:constr type="w" for="ch" forName="ParentBackground7" refType="w" fact="0.081"/>
              <dgm:constr type="h" for="ch" forName="ParentBackground7" refType="h" fact="0.5319"/>
              <dgm:constr type="l" for="ch" forName="Child7" refType="w" fact="0.5573"/>
              <dgm:constr type="t" for="ch" forName="Child7" refType="h" fact="0.6876"/>
              <dgm:constr type="w" for="ch" forName="Child7" refType="w" fact="0.081"/>
              <dgm:constr type="h" for="ch" forName="Child7" refType="h" fact="0.3124"/>
              <dgm:constr type="l" for="ch" forName="Accent6" refType="w" fact="0.4467"/>
              <dgm:constr type="t" for="ch" forName="Accent6" refType="h" fact="-0.0109"/>
              <dgm:constr type="w" for="ch" forName="Accent6" refType="w" fact="0.1228"/>
              <dgm:constr type="h" for="ch" forName="Accent6" refType="h" fact="0.806"/>
              <dgm:constr type="l" for="ch" forName="ParentBackground6" refType="w" fact="0.4677"/>
              <dgm:constr type="t" for="ch" forName="ParentBackground6" refType="h" fact="0.1262"/>
              <dgm:constr type="w" for="ch" forName="ParentBackground6" refType="w" fact="0.081"/>
              <dgm:constr type="h" for="ch" forName="ParentBackground6" refType="h" fact="0.5319"/>
              <dgm:constr type="l" for="ch" forName="Child6" refType="w" fact="0.4677"/>
              <dgm:constr type="t" for="ch" forName="Child6" refType="h" fact="0.6876"/>
              <dgm:constr type="w" for="ch" forName="Child6" refType="w" fact="0.081"/>
              <dgm:constr type="h" for="ch" forName="Child6" refType="h" fact="0.3124"/>
              <dgm:constr type="l" for="ch" forName="Accent5" refType="w" fact="0.3571"/>
              <dgm:constr type="t" for="ch" forName="Accent5" refType="h" fact="-0.0109"/>
              <dgm:constr type="w" for="ch" forName="Accent5" refType="w" fact="0.1228"/>
              <dgm:constr type="h" for="ch" forName="Accent5" refType="h" fact="0.806"/>
              <dgm:constr type="l" for="ch" forName="ParentBackground5" refType="w" fact="0.378"/>
              <dgm:constr type="t" for="ch" forName="ParentBackground5" refType="h" fact="0.1262"/>
              <dgm:constr type="w" for="ch" forName="ParentBackground5" refType="w" fact="0.081"/>
              <dgm:constr type="h" for="ch" forName="ParentBackground5" refType="h" fact="0.5319"/>
              <dgm:constr type="l" for="ch" forName="Child5" refType="w" fact="0.378"/>
              <dgm:constr type="t" for="ch" forName="Child5" refType="h" fact="0.6876"/>
              <dgm:constr type="w" for="ch" forName="Child5" refType="w" fact="0.081"/>
              <dgm:constr type="h" for="ch" forName="Child5" refType="h" fact="0.3124"/>
              <dgm:constr type="l" for="ch" forName="Accent4" refType="w" fact="0.2674"/>
              <dgm:constr type="t" for="ch" forName="Accent4" refType="h" fact="-0.0109"/>
              <dgm:constr type="w" for="ch" forName="Accent4" refType="w" fact="0.1228"/>
              <dgm:constr type="h" for="ch" forName="Accent4" refType="h" fact="0.806"/>
              <dgm:constr type="l" for="ch" forName="ParentBackground4" refType="w" fact="0.2883"/>
              <dgm:constr type="t" for="ch" forName="ParentBackground4" refType="h" fact="0.1262"/>
              <dgm:constr type="w" for="ch" forName="ParentBackground4" refType="w" fact="0.081"/>
              <dgm:constr type="h" for="ch" forName="ParentBackground4" refType="h" fact="0.5319"/>
              <dgm:constr type="l" for="ch" forName="Child4" refType="w" fact="0.2883"/>
              <dgm:constr type="t" for="ch" forName="Child4" refType="h" fact="0.6876"/>
              <dgm:constr type="w" for="ch" forName="Child4" refType="w" fact="0.081"/>
              <dgm:constr type="h" for="ch" forName="Child4" refType="h" fact="0.3124"/>
              <dgm:constr type="l" for="ch" forName="Accent3" refType="w" fact="0.1777"/>
              <dgm:constr type="t" for="ch" forName="Accent3" refType="h" fact="-0.0109"/>
              <dgm:constr type="w" for="ch" forName="Accent3" refType="w" fact="0.1228"/>
              <dgm:constr type="h" for="ch" forName="Accent3" refType="h" fact="0.806"/>
              <dgm:constr type="l" for="ch" forName="ParentBackground3" refType="w" fact="0.1986"/>
              <dgm:constr type="t" for="ch" forName="ParentBackground3" refType="h" fact="0.1262"/>
              <dgm:constr type="w" for="ch" forName="ParentBackground3" refType="w" fact="0.081"/>
              <dgm:constr type="h" for="ch" forName="ParentBackground3" refType="h" fact="0.5319"/>
              <dgm:constr type="l" for="ch" forName="Child3" refType="w" fact="0.1986"/>
              <dgm:constr type="t" for="ch" forName="Child3" refType="h" fact="0.6876"/>
              <dgm:constr type="w" for="ch" forName="Child3" refType="w" fact="0.081"/>
              <dgm:constr type="h" for="ch" forName="Child3" refType="h" fact="0.3124"/>
              <dgm:constr type="l" for="ch" forName="Accent2" refType="w" fact="0.088"/>
              <dgm:constr type="t" for="ch" forName="Accent2" refType="h" fact="-0.0109"/>
              <dgm:constr type="w" for="ch" forName="Accent2" refType="w" fact="0.1228"/>
              <dgm:constr type="h" for="ch" forName="Accent2" refType="h" fact="0.806"/>
              <dgm:constr type="l" for="ch" forName="ParentBackground2" refType="w" fact="0.1089"/>
              <dgm:constr type="t" for="ch" forName="ParentBackground2" refType="h" fact="0.1262"/>
              <dgm:constr type="w" for="ch" forName="ParentBackground2" refType="w" fact="0.081"/>
              <dgm:constr type="h" for="ch" forName="ParentBackground2" refType="h" fact="0.5319"/>
              <dgm:constr type="l" for="ch" forName="Child2" refType="w" fact="0.1089"/>
              <dgm:constr type="t" for="ch" forName="Child2" refType="h" fact="0.6876"/>
              <dgm:constr type="w" for="ch" forName="Child2" refType="w" fact="0.081"/>
              <dgm:constr type="h" for="ch" forName="Child2" refType="h" fact="0.3124"/>
              <dgm:constr type="l" for="ch" forName="Accent1" refType="w" fact="-0.0017"/>
              <dgm:constr type="t" for="ch" forName="Accent1" refType="h" fact="-0.0109"/>
              <dgm:constr type="w" for="ch" forName="Accent1" refType="w" fact="0.1228"/>
              <dgm:constr type="h" for="ch" forName="Accent1" refType="h" fact="0.806"/>
              <dgm:constr type="l" for="ch" forName="ParentBackground1" refType="w" fact="0.0192"/>
              <dgm:constr type="t" for="ch" forName="ParentBackground1" refType="h" fact="0.1262"/>
              <dgm:constr type="w" for="ch" forName="ParentBackground1" refType="w" fact="0.081"/>
              <dgm:constr type="h" for="ch" forName="ParentBackground1" refType="h" fact="0.5319"/>
              <dgm:constr type="l" for="ch" forName="Child1" refType="w" fact="0.0192"/>
              <dgm:constr type="t" for="ch" forName="Child1" refType="h" fact="0.6876"/>
              <dgm:constr type="w" for="ch" forName="Child1" refType="w" fact="0.081"/>
              <dgm:constr type="h" for="ch" forName="Child1" refType="h" fact="0.3124"/>
            </dgm:constrLst>
          </dgm:else>
        </dgm:choose>
      </dgm:if>
      <dgm:else name="Name15">
        <dgm:choose name="Name16">
          <dgm:if name="Name17" axis="ch" ptType="node" func="cnt" op="equ" val="1">
            <dgm:alg type="composite">
              <dgm:param type="ar" val="0.6383"/>
            </dgm:alg>
            <dgm:constrLst>
              <dgm:constr type="primFontSz" for="des" forName="Child1" val="65"/>
              <dgm:constr type="primFontSz" for="des" forName="Parent1" val="65"/>
              <dgm:constr type="primFontSz" for="des" forName="Child1" refType="primFontSz" refFor="des" refForName="Parent1" op="lte"/>
              <dgm:constr type="l" for="ch" forName="Parent1" refType="w" fact="0.1667"/>
              <dgm:constr type="t" for="ch" forName="Parent1" refType="h" fact="0.1064"/>
              <dgm:constr type="w" for="ch" forName="Parent1" refType="w" fact="0.6667"/>
              <dgm:constr type="h" for="ch" forName="Parent1" refType="h" fact="0.4255"/>
              <dgm:constr type="l" for="ch" forName="Accent1" refType="w" fact="0"/>
              <dgm:constr type="t" for="ch" forName="Accent1" refType="h" fact="0"/>
              <dgm:constr type="w" for="ch" forName="Accent1" refType="w"/>
              <dgm:constr type="h" for="ch" forName="Accent1" refType="h" fact="0.6383"/>
              <dgm:constr type="l" for="ch" forName="ParentBackground1" refType="w" fact="0.0333"/>
              <dgm:constr type="t" for="ch" forName="ParentBackground1" refType="h" fact="0.0213"/>
              <dgm:constr type="w" for="ch" forName="ParentBackground1" refType="w" fact="0.9333"/>
              <dgm:constr type="h" for="ch" forName="ParentBackground1" refType="h" fact="0.5957"/>
              <dgm:constr type="l" for="ch" forName="Child1" refType="w" fact="0.0333"/>
              <dgm:constr type="t" for="ch" forName="Child1" refType="h" fact="0.6574"/>
              <dgm:constr type="w" for="ch" forName="Child1" refType="w" fact="0.9333"/>
              <dgm:constr type="h" for="ch" forName="Child1" refType="h" fact="0.3426"/>
            </dgm:constrLst>
          </dgm:if>
          <dgm:if name="Name18" axis="ch" ptType="node" func="cnt" op="equ" val="2">
            <dgm:alg type="composite">
              <dgm:param type="ar" val="1.265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r" for="ch" forName="Parent2" refType="w" fact="0.3751"/>
              <dgm:constr type="t" for="ch" forName="Parent2" refType="h" fact="0.2022"/>
              <dgm:constr type="w" for="ch" forName="Parent2" refType="w" fact="0.3001"/>
              <dgm:constr type="h" for="ch" forName="Parent2" refType="h" fact="0.3799"/>
              <dgm:constr type="r" for="ch" forName="Parent1" refType="w" fact="0.8403"/>
              <dgm:constr type="t" for="ch" forName="Parent1" refType="h" fact="0.2022"/>
              <dgm:constr type="w" for="ch" forName="Parent1" refType="w" fact="0.3001"/>
              <dgm:constr type="h" for="ch" forName="Parent1" refType="h" fact="0.3799"/>
              <dgm:constr type="r" for="ch" forName="Accent2" refType="w" fact="0.4502"/>
              <dgm:constr type="t" for="ch" forName="Accent2" refType="h" fact="0.1072"/>
              <dgm:constr type="w" for="ch" forName="Accent2" refType="w" fact="0.4502"/>
              <dgm:constr type="h" for="ch" forName="Accent2" refType="h" fact="0.5699"/>
              <dgm:constr type="r" for="ch" forName="ParentBackground2" refType="w" fact="0.4352"/>
              <dgm:constr type="t" for="ch" forName="ParentBackground2" refType="h" fact="0.1262"/>
              <dgm:constr type="w" for="ch" forName="ParentBackground2" refType="w" fact="0.4201"/>
              <dgm:constr type="h" for="ch" forName="ParentBackground2" refType="h" fact="0.5319"/>
              <dgm:constr type="r" for="ch" forName="Child2" refType="w" fact="0.4352"/>
              <dgm:constr type="t" for="ch" forName="Child2" refType="h" fact="0.6876"/>
              <dgm:constr type="w" for="ch" forName="Child2" refType="w" fact="0.4201"/>
              <dgm:constr type="h" for="ch" forName="Child2" refType="h" fact="0.3124"/>
              <dgm:constr type="r" for="ch" forName="Accent1" refType="w" fact="1.0086"/>
              <dgm:constr type="t" for="ch" forName="Accent1" refType="h" fact="-0.0109"/>
              <dgm:constr type="w" for="ch" forName="Accent1" refType="w" fact="0.6367"/>
              <dgm:constr type="h" for="ch" forName="Accent1" refType="h" fact="0.806"/>
              <dgm:constr type="r" for="ch" forName="ParentBackground1" refType="w" fact="0.9003"/>
              <dgm:constr type="t" for="ch" forName="ParentBackground1" refType="h" fact="0.1262"/>
              <dgm:constr type="w" for="ch" forName="ParentBackground1" refType="w" fact="0.4201"/>
              <dgm:constr type="h" for="ch" forName="ParentBackground1" refType="h" fact="0.5319"/>
              <dgm:constr type="r" for="ch" forName="Child1" refType="w" fact="0.9003"/>
              <dgm:constr type="t" for="ch" forName="Child1" refType="h" fact="0.6876"/>
              <dgm:constr type="w" for="ch" forName="Child1" refType="w" fact="0.4201"/>
              <dgm:constr type="h" for="ch" forName="Child1" refType="h" fact="0.3124"/>
            </dgm:constrLst>
          </dgm:if>
          <dgm:if name="Name19" axis="ch" ptType="node" func="cnt" op="equ" val="3">
            <dgm:alg type="composite">
              <dgm:param type="ar" val="1.854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r" for="ch" forName="Parent3" refType="w" fact="0.256"/>
              <dgm:constr type="t" for="ch" forName="Parent3" refType="h" fact="0.2022"/>
              <dgm:constr type="w" for="ch" forName="Parent3" refType="w" fact="0.2048"/>
              <dgm:constr type="h" for="ch" forName="Parent3" refType="h" fact="0.3799"/>
              <dgm:constr type="r" for="ch" forName="Parent2" refType="w" fact="0.5735"/>
              <dgm:constr type="t" for="ch" forName="Parent2" refType="h" fact="0.2022"/>
              <dgm:constr type="w" for="ch" forName="Parent2" refType="w" fact="0.2048"/>
              <dgm:constr type="h" for="ch" forName="Parent2" refType="h" fact="0.3799"/>
              <dgm:constr type="r" for="ch" forName="Parent1" refType="w" fact="0.891"/>
              <dgm:constr type="t" for="ch" forName="Parent1" refType="h" fact="0.2022"/>
              <dgm:constr type="w" for="ch" forName="Parent1" refType="w" fact="0.2048"/>
              <dgm:constr type="h" for="ch" forName="Parent1" refType="h" fact="0.3799"/>
              <dgm:constr type="r" for="ch" forName="Accent3" refType="w" fact="0.3072"/>
              <dgm:constr type="t" for="ch" forName="Accent3" refType="h" fact="0.1072"/>
              <dgm:constr type="w" for="ch" forName="Accent3" refType="w" fact="0.3072"/>
              <dgm:constr type="h" for="ch" forName="Accent3" refType="h" fact="0.5699"/>
              <dgm:constr type="r" for="ch" forName="ParentBackground3" refType="w" fact="0.297"/>
              <dgm:constr type="t" for="ch" forName="ParentBackground3" refType="h" fact="0.1262"/>
              <dgm:constr type="w" for="ch" forName="ParentBackground3" refType="w" fact="0.2868"/>
              <dgm:constr type="h" for="ch" forName="ParentBackground3" refType="h" fact="0.5319"/>
              <dgm:constr type="r" for="ch" forName="Child3" refType="w" fact="0.297"/>
              <dgm:constr type="t" for="ch" forName="Child3" refType="h" fact="0.6876"/>
              <dgm:constr type="w" for="ch" forName="Child3" refType="w" fact="0.2868"/>
              <dgm:constr type="h" for="ch" forName="Child3" refType="h" fact="0.3124"/>
              <dgm:constr type="r" for="ch" forName="Accent2" refType="w" fact="0.6878"/>
              <dgm:constr type="t" for="ch" forName="Accent2" refType="h" fact="-0.0109"/>
              <dgm:constr type="w" for="ch" forName="Accent2" refType="w" fact="0.4334"/>
              <dgm:constr type="h" for="ch" forName="Accent2" refType="h" fact="0.806"/>
              <dgm:constr type="r" for="ch" forName="ParentBackground2" refType="w" fact="0.6145"/>
              <dgm:constr type="t" for="ch" forName="ParentBackground2" refType="h" fact="0.1262"/>
              <dgm:constr type="w" for="ch" forName="ParentBackground2" refType="w" fact="0.2868"/>
              <dgm:constr type="h" for="ch" forName="ParentBackground2" refType="h" fact="0.5319"/>
              <dgm:constr type="r" for="ch" forName="Child2" refType="w" fact="0.6145"/>
              <dgm:constr type="t" for="ch" forName="Child2" refType="h" fact="0.6876"/>
              <dgm:constr type="w" for="ch" forName="Child2" refType="w" fact="0.2868"/>
              <dgm:constr type="h" for="ch" forName="Child2" refType="h" fact="0.3124"/>
              <dgm:constr type="r" for="ch" forName="Accent1" refType="w" fact="1.0053"/>
              <dgm:constr type="t" for="ch" forName="Accent1" refType="h" fact="-0.0109"/>
              <dgm:constr type="w" for="ch" forName="Accent1" refType="w" fact="0.4334"/>
              <dgm:constr type="h" for="ch" forName="Accent1" refType="h" fact="0.806"/>
              <dgm:constr type="r" for="ch" forName="ParentBackground1" refType="w" fact="0.932"/>
              <dgm:constr type="t" for="ch" forName="ParentBackground1" refType="h" fact="0.1262"/>
              <dgm:constr type="w" for="ch" forName="ParentBackground1" refType="w" fact="0.2868"/>
              <dgm:constr type="h" for="ch" forName="ParentBackground1" refType="h" fact="0.5319"/>
              <dgm:constr type="r" for="ch" forName="Child1" refType="w" fact="0.932"/>
              <dgm:constr type="t" for="ch" forName="Child1" refType="h" fact="0.6876"/>
              <dgm:constr type="w" for="ch" forName="Child1" refType="w" fact="0.2868"/>
              <dgm:constr type="h" for="ch" forName="Child1" refType="h" fact="0.3124"/>
            </dgm:constrLst>
          </dgm:if>
          <dgm:if name="Name20" axis="ch" ptType="node" func="cnt" op="equ" val="4">
            <dgm:alg type="composite">
              <dgm:param type="ar" val="2.4437"/>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r" for="ch" forName="Parent4" refType="w" fact="0.1943"/>
              <dgm:constr type="t" for="ch" forName="Parent4" refType="h" fact="0.2022"/>
              <dgm:constr type="w" for="ch" forName="Parent4" refType="w" fact="0.1555"/>
              <dgm:constr type="h" for="ch" forName="Parent4" refType="h" fact="0.3799"/>
              <dgm:constr type="r" for="ch" forName="Parent3" refType="w" fact="0.4353"/>
              <dgm:constr type="t" for="ch" forName="Parent3" refType="h" fact="0.2022"/>
              <dgm:constr type="w" for="ch" forName="Parent3" refType="w" fact="0.1555"/>
              <dgm:constr type="h" for="ch" forName="Parent3" refType="h" fact="0.3799"/>
              <dgm:constr type="r" for="ch" forName="Parent2" refType="w" fact="0.6763"/>
              <dgm:constr type="t" for="ch" forName="Parent2" refType="h" fact="0.2022"/>
              <dgm:constr type="w" for="ch" forName="Parent2" refType="w" fact="0.1555"/>
              <dgm:constr type="h" for="ch" forName="Parent2" refType="h" fact="0.3799"/>
              <dgm:constr type="r" for="ch" forName="Parent1" refType="w" fact="0.9173"/>
              <dgm:constr type="t" for="ch" forName="Parent1" refType="h" fact="0.2022"/>
              <dgm:constr type="w" for="ch" forName="Parent1" refType="w" fact="0.1555"/>
              <dgm:constr type="h" for="ch" forName="Parent1" refType="h" fact="0.3799"/>
              <dgm:constr type="r" for="ch" forName="Accent4" refType="w" fact="0.2332"/>
              <dgm:constr type="t" for="ch" forName="Accent4" refType="h" fact="0.1072"/>
              <dgm:constr type="w" for="ch" forName="Accent4" refType="w" fact="0.2332"/>
              <dgm:constr type="h" for="ch" forName="Accent4" refType="h" fact="0.5699"/>
              <dgm:constr type="r" for="ch" forName="ParentBackground4" refType="w" fact="0.2254"/>
              <dgm:constr type="t" for="ch" forName="ParentBackground4" refType="h" fact="0.1262"/>
              <dgm:constr type="w" for="ch" forName="ParentBackground4" refType="w" fact="0.2177"/>
              <dgm:constr type="h" for="ch" forName="ParentBackground4" refType="h" fact="0.5319"/>
              <dgm:constr type="r" for="ch" forName="Child4" refType="w" fact="0.2254"/>
              <dgm:constr type="t" for="ch" forName="Child4" refType="h" fact="0.6876"/>
              <dgm:constr type="w" for="ch" forName="Child4" refType="w" fact="0.2177"/>
              <dgm:constr type="h" for="ch" forName="Child4" refType="h" fact="0.3124"/>
              <dgm:constr type="r" for="ch" forName="Accent3" refType="w" fact="0.5235"/>
              <dgm:constr type="t" for="ch" forName="Accent3" refType="h" fact="-0.0109"/>
              <dgm:constr type="w" for="ch" forName="Accent3" refType="w" fact="0.3298"/>
              <dgm:constr type="h" for="ch" forName="Accent3" refType="h" fact="0.806"/>
              <dgm:constr type="r" for="ch" forName="ParentBackground3" refType="w" fact="0.4664"/>
              <dgm:constr type="t" for="ch" forName="ParentBackground3" refType="h" fact="0.1262"/>
              <dgm:constr type="w" for="ch" forName="ParentBackground3" refType="w" fact="0.2177"/>
              <dgm:constr type="h" for="ch" forName="ParentBackground3" refType="h" fact="0.5319"/>
              <dgm:constr type="r" for="ch" forName="Child3" refType="w" fact="0.4664"/>
              <dgm:constr type="t" for="ch" forName="Child3" refType="h" fact="0.6876"/>
              <dgm:constr type="w" for="ch" forName="Child3" refType="w" fact="0.2177"/>
              <dgm:constr type="h" for="ch" forName="Child3" refType="h" fact="0.3124"/>
              <dgm:constr type="r" for="ch" forName="Accent2" refType="w" fact="0.7635"/>
              <dgm:constr type="t" for="ch" forName="Accent2" refType="h" fact="-0.0109"/>
              <dgm:constr type="w" for="ch" forName="Accent2" refType="w" fact="0.3298"/>
              <dgm:constr type="h" for="ch" forName="Accent2" refType="h" fact="0.806"/>
              <dgm:constr type="r" for="ch" forName="ParentBackground2" refType="w" fact="0.7074"/>
              <dgm:constr type="t" for="ch" forName="ParentBackground2" refType="h" fact="0.1262"/>
              <dgm:constr type="w" for="ch" forName="ParentBackground2" refType="w" fact="0.2177"/>
              <dgm:constr type="h" for="ch" forName="ParentBackground2" refType="h" fact="0.5319"/>
              <dgm:constr type="r" for="ch" forName="Child2" refType="w" fact="0.7074"/>
              <dgm:constr type="t" for="ch" forName="Child2" refType="h" fact="0.6876"/>
              <dgm:constr type="w" for="ch" forName="Child2" refType="w" fact="0.2177"/>
              <dgm:constr type="h" for="ch" forName="Child2" refType="h" fact="0.3124"/>
              <dgm:constr type="r" for="ch" forName="Accent1" refType="w" fact="1.0045"/>
              <dgm:constr type="t" for="ch" forName="Accent1" refType="h" fact="-0.0109"/>
              <dgm:constr type="w" for="ch" forName="Accent1" refType="w" fact="0.3298"/>
              <dgm:constr type="h" for="ch" forName="Accent1" refType="h" fact="0.806"/>
              <dgm:constr type="r" for="ch" forName="ParentBackground1" refType="w" fact="0.9484"/>
              <dgm:constr type="t" for="ch" forName="ParentBackground1" refType="h" fact="0.1262"/>
              <dgm:constr type="w" for="ch" forName="ParentBackground1" refType="w" fact="0.2177"/>
              <dgm:constr type="h" for="ch" forName="ParentBackground1" refType="h" fact="0.5319"/>
              <dgm:constr type="r" for="ch" forName="Child1" refType="w" fact="0.9484"/>
              <dgm:constr type="t" for="ch" forName="Child1" refType="h" fact="0.6876"/>
              <dgm:constr type="w" for="ch" forName="Child1" refType="w" fact="0.2177"/>
              <dgm:constr type="h" for="ch" forName="Child1" refType="h" fact="0.3124"/>
            </dgm:constrLst>
          </dgm:if>
          <dgm:if name="Name21" axis="ch" ptType="node" func="cnt" op="equ" val="5">
            <dgm:alg type="composite">
              <dgm:param type="ar" val="3.0325"/>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r" for="ch" forName="Parent5" refType="w" fact="0.1566"/>
              <dgm:constr type="t" for="ch" forName="Parent5" refType="h" fact="0.2022"/>
              <dgm:constr type="w" for="ch" forName="Parent5" refType="w" fact="0.1253"/>
              <dgm:constr type="h" for="ch" forName="Parent5" refType="h" fact="0.3799"/>
              <dgm:constr type="r" for="ch" forName="Parent4" refType="w" fact="0.3508"/>
              <dgm:constr type="t" for="ch" forName="Parent4" refType="h" fact="0.2022"/>
              <dgm:constr type="w" for="ch" forName="Parent4" refType="w" fact="0.1253"/>
              <dgm:constr type="h" for="ch" forName="Parent4" refType="h" fact="0.3799"/>
              <dgm:constr type="r" for="ch" forName="Parent3" refType="w" fact="0.545"/>
              <dgm:constr type="t" for="ch" forName="Parent3" refType="h" fact="0.2022"/>
              <dgm:constr type="w" for="ch" forName="Parent3" refType="w" fact="0.1253"/>
              <dgm:constr type="h" for="ch" forName="Parent3" refType="h" fact="0.3799"/>
              <dgm:constr type="r" for="ch" forName="Parent2" refType="w" fact="0.7391"/>
              <dgm:constr type="t" for="ch" forName="Parent2" refType="h" fact="0.2022"/>
              <dgm:constr type="w" for="ch" forName="Parent2" refType="w" fact="0.1253"/>
              <dgm:constr type="h" for="ch" forName="Parent2" refType="h" fact="0.3799"/>
              <dgm:constr type="r" for="ch" forName="Parent1" refType="w" fact="0.9333"/>
              <dgm:constr type="t" for="ch" forName="Parent1" refType="h" fact="0.2022"/>
              <dgm:constr type="w" for="ch" forName="Parent1" refType="w" fact="0.1253"/>
              <dgm:constr type="h" for="ch" forName="Parent1" refType="h" fact="0.3799"/>
              <dgm:constr type="r" for="ch" forName="Accent5" refType="w" fact="0.1879"/>
              <dgm:constr type="t" for="ch" forName="Accent5" refType="h" fact="0.1072"/>
              <dgm:constr type="w" for="ch" forName="Accent5" refType="w" fact="0.1879"/>
              <dgm:constr type="h" for="ch" forName="Accent5" refType="h" fact="0.5699"/>
              <dgm:constr type="r" for="ch" forName="ParentBackground5" refType="w" fact="0.1817"/>
              <dgm:constr type="t" for="ch" forName="ParentBackground5" refType="h" fact="0.1262"/>
              <dgm:constr type="w" for="ch" forName="ParentBackground5" refType="w" fact="0.1754"/>
              <dgm:constr type="h" for="ch" forName="ParentBackground5" refType="h" fact="0.5319"/>
              <dgm:constr type="r" for="ch" forName="Child5" refType="w" fact="0.1817"/>
              <dgm:constr type="t" for="ch" forName="Child5" refType="h" fact="0.6876"/>
              <dgm:constr type="w" for="ch" forName="Child5" refType="w" fact="0.1754"/>
              <dgm:constr type="h" for="ch" forName="Child5" refType="h" fact="0.3124"/>
              <dgm:constr type="r" for="ch" forName="Accent4" refType="w" fact="0.4211"/>
              <dgm:constr type="t" for="ch" forName="Accent4" refType="h" fact="-0.0109"/>
              <dgm:constr type="w" for="ch" forName="Accent4" refType="w" fact="0.2657"/>
              <dgm:constr type="h" for="ch" forName="Accent4" refType="h" fact="0.806"/>
              <dgm:constr type="r" for="ch" forName="ParentBackground4" refType="w" fact="0.3758"/>
              <dgm:constr type="t" for="ch" forName="ParentBackground4" refType="h" fact="0.1262"/>
              <dgm:constr type="w" for="ch" forName="ParentBackground4" refType="w" fact="0.1754"/>
              <dgm:constr type="h" for="ch" forName="ParentBackground4" refType="h" fact="0.5319"/>
              <dgm:constr type="r" for="ch" forName="Child4" refType="w" fact="0.3758"/>
              <dgm:constr type="t" for="ch" forName="Child4" refType="h" fact="0.6876"/>
              <dgm:constr type="w" for="ch" forName="Child4" refType="w" fact="0.1754"/>
              <dgm:constr type="h" for="ch" forName="Child4" refType="h" fact="0.3124"/>
              <dgm:constr type="r" for="ch" forName="Accent3" refType="w" fact="0.6152"/>
              <dgm:constr type="t" for="ch" forName="Accent3" refType="h" fact="-0.0109"/>
              <dgm:constr type="w" for="ch" forName="Accent3" refType="w" fact="0.2657"/>
              <dgm:constr type="h" for="ch" forName="Accent3" refType="h" fact="0.806"/>
              <dgm:constr type="r" for="ch" forName="ParentBackground3" refType="w" fact="0.57"/>
              <dgm:constr type="t" for="ch" forName="ParentBackground3" refType="h" fact="0.1262"/>
              <dgm:constr type="w" for="ch" forName="ParentBackground3" refType="w" fact="0.1754"/>
              <dgm:constr type="h" for="ch" forName="ParentBackground3" refType="h" fact="0.5319"/>
              <dgm:constr type="r" for="ch" forName="Child3" refType="w" fact="0.57"/>
              <dgm:constr type="t" for="ch" forName="Child3" refType="h" fact="0.6876"/>
              <dgm:constr type="w" for="ch" forName="Child3" refType="w" fact="0.1754"/>
              <dgm:constr type="h" for="ch" forName="Child3" refType="h" fact="0.3124"/>
              <dgm:constr type="r" for="ch" forName="Accent2" refType="w" fact="0.8094"/>
              <dgm:constr type="t" for="ch" forName="Accent2" refType="h" fact="-0.0109"/>
              <dgm:constr type="w" for="ch" forName="Accent2" refType="w" fact="0.2657"/>
              <dgm:constr type="h" for="ch" forName="Accent2" refType="h" fact="0.806"/>
              <dgm:constr type="r" for="ch" forName="ParentBackground2" refType="w" fact="0.7642"/>
              <dgm:constr type="t" for="ch" forName="ParentBackground2" refType="h" fact="0.1262"/>
              <dgm:constr type="w" for="ch" forName="ParentBackground2" refType="w" fact="0.1754"/>
              <dgm:constr type="h" for="ch" forName="ParentBackground2" refType="h" fact="0.5319"/>
              <dgm:constr type="r" for="ch" forName="Child2" refType="w" fact="0.7642"/>
              <dgm:constr type="t" for="ch" forName="Child2" refType="h" fact="0.6876"/>
              <dgm:constr type="w" for="ch" forName="Child2" refType="w" fact="0.1754"/>
              <dgm:constr type="h" for="ch" forName="Child2" refType="h" fact="0.3124"/>
              <dgm:constr type="r" for="ch" forName="Accent1" refType="w" fact="1.0036"/>
              <dgm:constr type="t" for="ch" forName="Accent1" refType="h" fact="-0.0109"/>
              <dgm:constr type="w" for="ch" forName="Accent1" refType="w" fact="0.2657"/>
              <dgm:constr type="h" for="ch" forName="Accent1" refType="h" fact="0.806"/>
              <dgm:constr type="r" for="ch" forName="ParentBackground1" refType="w" fact="0.9584"/>
              <dgm:constr type="t" for="ch" forName="ParentBackground1" refType="h" fact="0.1262"/>
              <dgm:constr type="w" for="ch" forName="ParentBackground1" refType="w" fact="0.1754"/>
              <dgm:constr type="h" for="ch" forName="ParentBackground1" refType="h" fact="0.5319"/>
              <dgm:constr type="r" for="ch" forName="Child1" refType="w" fact="0.9584"/>
              <dgm:constr type="t" for="ch" forName="Child1" refType="h" fact="0.6876"/>
              <dgm:constr type="w" for="ch" forName="Child1" refType="w" fact="0.1754"/>
              <dgm:constr type="h" for="ch" forName="Child1" refType="h" fact="0.3124"/>
            </dgm:constrLst>
          </dgm:if>
          <dgm:if name="Name22" axis="ch" ptType="node" func="cnt" op="equ" val="6">
            <dgm:alg type="composite">
              <dgm:param type="ar" val="3.621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r" for="ch" forName="Parent6" refType="w" fact="0.1311"/>
              <dgm:constr type="t" for="ch" forName="Parent6" refType="h" fact="0.2022"/>
              <dgm:constr type="w" for="ch" forName="Parent6" refType="w" fact="0.1049"/>
              <dgm:constr type="h" for="ch" forName="Parent6" refType="h" fact="0.3799"/>
              <dgm:constr type="r" for="ch" forName="Parent5" refType="w" fact="0.2937"/>
              <dgm:constr type="t" for="ch" forName="Parent5" refType="h" fact="0.2022"/>
              <dgm:constr type="w" for="ch" forName="Parent5" refType="w" fact="0.1049"/>
              <dgm:constr type="h" for="ch" forName="Parent5" refType="h" fact="0.3799"/>
              <dgm:constr type="r" for="ch" forName="Parent4" refType="w" fact="0.4563"/>
              <dgm:constr type="t" for="ch" forName="Parent4" refType="h" fact="0.2022"/>
              <dgm:constr type="w" for="ch" forName="Parent4" refType="w" fact="0.1049"/>
              <dgm:constr type="h" for="ch" forName="Parent4" refType="h" fact="0.3799"/>
              <dgm:constr type="r" for="ch" forName="Parent3" refType="w" fact="0.619"/>
              <dgm:constr type="t" for="ch" forName="Parent3" refType="h" fact="0.2022"/>
              <dgm:constr type="w" for="ch" forName="Parent3" refType="w" fact="0.1049"/>
              <dgm:constr type="h" for="ch" forName="Parent3" refType="h" fact="0.3799"/>
              <dgm:constr type="r" for="ch" forName="Parent2" refType="w" fact="0.7816"/>
              <dgm:constr type="t" for="ch" forName="Parent2" refType="h" fact="0.2022"/>
              <dgm:constr type="w" for="ch" forName="Parent2" refType="w" fact="0.1049"/>
              <dgm:constr type="h" for="ch" forName="Parent2" refType="h" fact="0.3799"/>
              <dgm:constr type="r" for="ch" forName="Parent1" refType="w" fact="0.9442"/>
              <dgm:constr type="t" for="ch" forName="Parent1" refType="h" fact="0.2022"/>
              <dgm:constr type="w" for="ch" forName="Parent1" refType="w" fact="0.1049"/>
              <dgm:constr type="h" for="ch" forName="Parent1" refType="h" fact="0.3799"/>
              <dgm:constr type="r" for="ch" forName="Accent6" refType="w" fact="0.1574"/>
              <dgm:constr type="t" for="ch" forName="Accent6" refType="h" fact="0.1072"/>
              <dgm:constr type="w" for="ch" forName="Accent6" refType="w" fact="0.1574"/>
              <dgm:constr type="h" for="ch" forName="Accent6" refType="h" fact="0.5699"/>
              <dgm:constr type="r" for="ch" forName="ParentBackground6" refType="w" fact="0.1521"/>
              <dgm:constr type="t" for="ch" forName="ParentBackground6" refType="h" fact="0.1262"/>
              <dgm:constr type="w" for="ch" forName="ParentBackground6" refType="w" fact="0.1469"/>
              <dgm:constr type="h" for="ch" forName="ParentBackground6" refType="h" fact="0.5319"/>
              <dgm:constr type="r" for="ch" forName="Child6" refType="w" fact="0.1521"/>
              <dgm:constr type="t" for="ch" forName="Child6" refType="h" fact="0.6876"/>
              <dgm:constr type="w" for="ch" forName="Child6" refType="w" fact="0.1469"/>
              <dgm:constr type="h" for="ch" forName="Child6" refType="h" fact="0.3124"/>
              <dgm:constr type="r" for="ch" forName="Accent5" refType="w" fact="0.3526"/>
              <dgm:constr type="t" for="ch" forName="Accent5" refType="h" fact="-0.0109"/>
              <dgm:constr type="w" for="ch" forName="Accent5" refType="w" fact="0.2226"/>
              <dgm:constr type="h" for="ch" forName="Accent5" refType="h" fact="0.806"/>
              <dgm:constr type="r" for="ch" forName="ParentBackground5" refType="w" fact="0.3147"/>
              <dgm:constr type="t" for="ch" forName="ParentBackground5" refType="h" fact="0.1262"/>
              <dgm:constr type="w" for="ch" forName="ParentBackground5" refType="w" fact="0.1469"/>
              <dgm:constr type="h" for="ch" forName="ParentBackground5" refType="h" fact="0.5319"/>
              <dgm:constr type="r" for="ch" forName="Child5" refType="w" fact="0.3147"/>
              <dgm:constr type="t" for="ch" forName="Child5" refType="h" fact="0.6876"/>
              <dgm:constr type="w" for="ch" forName="Child5" refType="w" fact="0.1469"/>
              <dgm:constr type="h" for="ch" forName="Child5" refType="h" fact="0.3124"/>
              <dgm:constr type="r" for="ch" forName="Accent4" refType="w" fact="0.5152"/>
              <dgm:constr type="t" for="ch" forName="Accent4" refType="h" fact="-0.0109"/>
              <dgm:constr type="w" for="ch" forName="Accent4" refType="w" fact="0.2226"/>
              <dgm:constr type="h" for="ch" forName="Accent4" refType="h" fact="0.806"/>
              <dgm:constr type="r" for="ch" forName="ParentBackground4" refType="w" fact="0.4773"/>
              <dgm:constr type="t" for="ch" forName="ParentBackground4" refType="h" fact="0.1262"/>
              <dgm:constr type="w" for="ch" forName="ParentBackground4" refType="w" fact="0.1469"/>
              <dgm:constr type="h" for="ch" forName="ParentBackground4" refType="h" fact="0.5319"/>
              <dgm:constr type="r" for="ch" forName="Child4" refType="w" fact="0.4773"/>
              <dgm:constr type="t" for="ch" forName="Child4" refType="h" fact="0.6876"/>
              <dgm:constr type="w" for="ch" forName="Child4" refType="w" fact="0.1469"/>
              <dgm:constr type="h" for="ch" forName="Child4" refType="h" fact="0.3124"/>
              <dgm:constr type="r" for="ch" forName="Accent3" refType="w" fact="0.6778"/>
              <dgm:constr type="t" for="ch" forName="Accent3" refType="h" fact="-0.0109"/>
              <dgm:constr type="w" for="ch" forName="Accent3" refType="w" fact="0.2226"/>
              <dgm:constr type="h" for="ch" forName="Accent3" refType="h" fact="0.806"/>
              <dgm:constr type="r" for="ch" forName="ParentBackground3" refType="w" fact="0.6399"/>
              <dgm:constr type="t" for="ch" forName="ParentBackground3" refType="h" fact="0.1262"/>
              <dgm:constr type="w" for="ch" forName="ParentBackground3" refType="w" fact="0.1469"/>
              <dgm:constr type="h" for="ch" forName="ParentBackground3" refType="h" fact="0.5319"/>
              <dgm:constr type="r" for="ch" forName="Child3" refType="w" fact="0.6399"/>
              <dgm:constr type="t" for="ch" forName="Child3" refType="h" fact="0.6876"/>
              <dgm:constr type="w" for="ch" forName="Child3" refType="w" fact="0.1469"/>
              <dgm:constr type="h" for="ch" forName="Child3" refType="h" fact="0.3124"/>
              <dgm:constr type="r" for="ch" forName="Accent2" refType="w" fact="0.8404"/>
              <dgm:constr type="t" for="ch" forName="Accent2" refType="h" fact="-0.0109"/>
              <dgm:constr type="w" for="ch" forName="Accent2" refType="w" fact="0.2226"/>
              <dgm:constr type="h" for="ch" forName="Accent2" refType="h" fact="0.806"/>
              <dgm:constr type="r" for="ch" forName="ParentBackground2" refType="w" fact="0.8025"/>
              <dgm:constr type="t" for="ch" forName="ParentBackground2" refType="h" fact="0.1262"/>
              <dgm:constr type="w" for="ch" forName="ParentBackground2" refType="w" fact="0.1469"/>
              <dgm:constr type="h" for="ch" forName="ParentBackground2" refType="h" fact="0.5319"/>
              <dgm:constr type="r" for="ch" forName="Child2" refType="w" fact="0.8025"/>
              <dgm:constr type="t" for="ch" forName="Child2" refType="h" fact="0.6876"/>
              <dgm:constr type="w" for="ch" forName="Child2" refType="w" fact="0.1469"/>
              <dgm:constr type="h" for="ch" forName="Child2" refType="h" fact="0.3124"/>
              <dgm:constr type="r" for="ch" forName="Accent1" refType="w" fact="1.003"/>
              <dgm:constr type="t" for="ch" forName="Accent1" refType="h" fact="-0.0109"/>
              <dgm:constr type="w" for="ch" forName="Accent1" refType="w" fact="0.2226"/>
              <dgm:constr type="h" for="ch" forName="Accent1" refType="h" fact="0.806"/>
              <dgm:constr type="r" for="ch" forName="ParentBackground1" refType="w" fact="0.9652"/>
              <dgm:constr type="t" for="ch" forName="ParentBackground1" refType="h" fact="0.1262"/>
              <dgm:constr type="w" for="ch" forName="ParentBackground1" refType="w" fact="0.1469"/>
              <dgm:constr type="h" for="ch" forName="ParentBackground1" refType="h" fact="0.5319"/>
              <dgm:constr type="r" for="ch" forName="Child1" refType="w" fact="0.9652"/>
              <dgm:constr type="t" for="ch" forName="Child1" refType="h" fact="0.6876"/>
              <dgm:constr type="w" for="ch" forName="Child1" refType="w" fact="0.1469"/>
              <dgm:constr type="h" for="ch" forName="Child1" refType="h" fact="0.3124"/>
            </dgm:constrLst>
          </dgm:if>
          <dgm:if name="Name23" axis="ch" ptType="node" func="cnt" op="equ" val="7">
            <dgm:alg type="composite">
              <dgm:param type="ar" val="4.210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r" for="ch" forName="Parent7" refType="w" fact="0.1128"/>
              <dgm:constr type="t" for="ch" forName="Parent7" refType="h" fact="0.2022"/>
              <dgm:constr type="w" for="ch" forName="Parent7" refType="w" fact="0.0902"/>
              <dgm:constr type="h" for="ch" forName="Parent7" refType="h" fact="0.3799"/>
              <dgm:constr type="r" for="ch" forName="Parent6" refType="w" fact="0.2527"/>
              <dgm:constr type="t" for="ch" forName="Parent6" refType="h" fact="0.2022"/>
              <dgm:constr type="w" for="ch" forName="Parent6" refType="w" fact="0.0902"/>
              <dgm:constr type="h" for="ch" forName="Parent6" refType="h" fact="0.3799"/>
              <dgm:constr type="r" for="ch" forName="Parent5" refType="w" fact="0.3925"/>
              <dgm:constr type="t" for="ch" forName="Parent5" refType="h" fact="0.2022"/>
              <dgm:constr type="w" for="ch" forName="Parent5" refType="w" fact="0.0902"/>
              <dgm:constr type="h" for="ch" forName="Parent5" refType="h" fact="0.3799"/>
              <dgm:constr type="r" for="ch" forName="Parent4" refType="w" fact="0.5324"/>
              <dgm:constr type="t" for="ch" forName="Parent4" refType="h" fact="0.2022"/>
              <dgm:constr type="w" for="ch" forName="Parent4" refType="w" fact="0.0902"/>
              <dgm:constr type="h" for="ch" forName="Parent4" refType="h" fact="0.3799"/>
              <dgm:constr type="r" for="ch" forName="Parent3" refType="w" fact="0.6723"/>
              <dgm:constr type="t" for="ch" forName="Parent3" refType="h" fact="0.2022"/>
              <dgm:constr type="w" for="ch" forName="Parent3" refType="w" fact="0.0902"/>
              <dgm:constr type="h" for="ch" forName="Parent3" refType="h" fact="0.3799"/>
              <dgm:constr type="r" for="ch" forName="Parent2" refType="w" fact="0.8121"/>
              <dgm:constr type="t" for="ch" forName="Parent2" refType="h" fact="0.2022"/>
              <dgm:constr type="w" for="ch" forName="Parent2" refType="w" fact="0.0902"/>
              <dgm:constr type="h" for="ch" forName="Parent2" refType="h" fact="0.3799"/>
              <dgm:constr type="r" for="ch" forName="Parent1" refType="w" fact="0.952"/>
              <dgm:constr type="t" for="ch" forName="Parent1" refType="h" fact="0.2022"/>
              <dgm:constr type="w" for="ch" forName="Parent1" refType="w" fact="0.0902"/>
              <dgm:constr type="h" for="ch" forName="Parent1" refType="h" fact="0.3799"/>
              <dgm:constr type="r" for="ch" forName="Accent7" refType="w" fact="0.1354"/>
              <dgm:constr type="t" for="ch" forName="Accent7" refType="h" fact="0.1072"/>
              <dgm:constr type="w" for="ch" forName="Accent7" refType="w" fact="0.1354"/>
              <dgm:constr type="h" for="ch" forName="Accent7" refType="h" fact="0.5699"/>
              <dgm:constr type="r" for="ch" forName="ParentBackground7" refType="w" fact="0.1308"/>
              <dgm:constr type="t" for="ch" forName="ParentBackground7" refType="h" fact="0.1262"/>
              <dgm:constr type="w" for="ch" forName="ParentBackground7" refType="w" fact="0.1263"/>
              <dgm:constr type="h" for="ch" forName="ParentBackground7" refType="h" fact="0.5319"/>
              <dgm:constr type="r" for="ch" forName="Child7" refType="w" fact="0.1308"/>
              <dgm:constr type="t" for="ch" forName="Child7" refType="h" fact="0.6876"/>
              <dgm:constr type="w" for="ch" forName="Child7" refType="w" fact="0.1263"/>
              <dgm:constr type="h" for="ch" forName="Child7" refType="h" fact="0.3124"/>
              <dgm:constr type="r" for="ch" forName="Accent6" refType="w" fact="0.3033"/>
              <dgm:constr type="t" for="ch" forName="Accent6" refType="h" fact="-0.0109"/>
              <dgm:constr type="w" for="ch" forName="Accent6" refType="w" fact="0.1915"/>
              <dgm:constr type="h" for="ch" forName="Accent6" refType="h" fact="0.806"/>
              <dgm:constr type="r" for="ch" forName="ParentBackground6" refType="w" fact="0.2707"/>
              <dgm:constr type="t" for="ch" forName="ParentBackground6" refType="h" fact="0.1262"/>
              <dgm:constr type="w" for="ch" forName="ParentBackground6" refType="w" fact="0.1263"/>
              <dgm:constr type="h" for="ch" forName="ParentBackground6" refType="h" fact="0.5319"/>
              <dgm:constr type="r" for="ch" forName="Child6" refType="w" fact="0.2707"/>
              <dgm:constr type="t" for="ch" forName="Child6" refType="h" fact="0.6876"/>
              <dgm:constr type="w" for="ch" forName="Child6" refType="w" fact="0.1263"/>
              <dgm:constr type="h" for="ch" forName="Child6" refType="h" fact="0.3124"/>
              <dgm:constr type="r" for="ch" forName="Accent5" refType="w" fact="0.4431"/>
              <dgm:constr type="t" for="ch" forName="Accent5" refType="h" fact="-0.0109"/>
              <dgm:constr type="w" for="ch" forName="Accent5" refType="w" fact="0.1915"/>
              <dgm:constr type="h" for="ch" forName="Accent5" refType="h" fact="0.806"/>
              <dgm:constr type="r" for="ch" forName="ParentBackground5" refType="w" fact="0.4106"/>
              <dgm:constr type="t" for="ch" forName="ParentBackground5" refType="h" fact="0.1262"/>
              <dgm:constr type="w" for="ch" forName="ParentBackground5" refType="w" fact="0.1263"/>
              <dgm:constr type="h" for="ch" forName="ParentBackground5" refType="h" fact="0.5319"/>
              <dgm:constr type="r" for="ch" forName="Child5" refType="w" fact="0.4106"/>
              <dgm:constr type="t" for="ch" forName="Child5" refType="h" fact="0.6876"/>
              <dgm:constr type="w" for="ch" forName="Child5" refType="w" fact="0.1263"/>
              <dgm:constr type="h" for="ch" forName="Child5" refType="h" fact="0.3124"/>
              <dgm:constr type="r" for="ch" forName="Accent4" refType="w" fact="0.583"/>
              <dgm:constr type="t" for="ch" forName="Accent4" refType="h" fact="-0.0109"/>
              <dgm:constr type="w" for="ch" forName="Accent4" refType="w" fact="0.1915"/>
              <dgm:constr type="h" for="ch" forName="Accent4" refType="h" fact="0.806"/>
              <dgm:constr type="r" for="ch" forName="ParentBackground4" refType="w" fact="0.5504"/>
              <dgm:constr type="t" for="ch" forName="ParentBackground4" refType="h" fact="0.1262"/>
              <dgm:constr type="w" for="ch" forName="ParentBackground4" refType="w" fact="0.1263"/>
              <dgm:constr type="h" for="ch" forName="ParentBackground4" refType="h" fact="0.5319"/>
              <dgm:constr type="r" for="ch" forName="Child4" refType="w" fact="0.5504"/>
              <dgm:constr type="t" for="ch" forName="Child4" refType="h" fact="0.6876"/>
              <dgm:constr type="w" for="ch" forName="Child4" refType="w" fact="0.1263"/>
              <dgm:constr type="h" for="ch" forName="Child4" refType="h" fact="0.3124"/>
              <dgm:constr type="r" for="ch" forName="Accent3" refType="w" fact="0.7229"/>
              <dgm:constr type="t" for="ch" forName="Accent3" refType="h" fact="-0.0109"/>
              <dgm:constr type="w" for="ch" forName="Accent3" refType="w" fact="0.1915"/>
              <dgm:constr type="h" for="ch" forName="Accent3" refType="h" fact="0.806"/>
              <dgm:constr type="r" for="ch" forName="ParentBackground3" refType="w" fact="0.6903"/>
              <dgm:constr type="t" for="ch" forName="ParentBackground3" refType="h" fact="0.1262"/>
              <dgm:constr type="w" for="ch" forName="ParentBackground3" refType="w" fact="0.1263"/>
              <dgm:constr type="h" for="ch" forName="ParentBackground3" refType="h" fact="0.5319"/>
              <dgm:constr type="r" for="ch" forName="Child3" refType="w" fact="0.6903"/>
              <dgm:constr type="t" for="ch" forName="Child3" refType="h" fact="0.6876"/>
              <dgm:constr type="w" for="ch" forName="Child3" refType="w" fact="0.1263"/>
              <dgm:constr type="h" for="ch" forName="Child3" refType="h" fact="0.3124"/>
              <dgm:constr type="r" for="ch" forName="Accent2" refType="w" fact="0.8627"/>
              <dgm:constr type="t" for="ch" forName="Accent2" refType="h" fact="-0.0109"/>
              <dgm:constr type="w" for="ch" forName="Accent2" refType="w" fact="0.1915"/>
              <dgm:constr type="h" for="ch" forName="Accent2" refType="h" fact="0.806"/>
              <dgm:constr type="r" for="ch" forName="ParentBackground2" refType="w" fact="0.8302"/>
              <dgm:constr type="t" for="ch" forName="ParentBackground2" refType="h" fact="0.1262"/>
              <dgm:constr type="w" for="ch" forName="ParentBackground2" refType="w" fact="0.1263"/>
              <dgm:constr type="h" for="ch" forName="ParentBackground2" refType="h" fact="0.5319"/>
              <dgm:constr type="r" for="ch" forName="Child2" refType="w" fact="0.8302"/>
              <dgm:constr type="t" for="ch" forName="Child2" refType="h" fact="0.6876"/>
              <dgm:constr type="w" for="ch" forName="Child2" refType="w" fact="0.1263"/>
              <dgm:constr type="h" for="ch" forName="Child2" refType="h" fact="0.3124"/>
              <dgm:constr type="r" for="ch" forName="Accent1" refType="w" fact="1.0026"/>
              <dgm:constr type="t" for="ch" forName="Accent1" refType="h" fact="-0.0109"/>
              <dgm:constr type="w" for="ch" forName="Accent1" refType="w" fact="0.1915"/>
              <dgm:constr type="h" for="ch" forName="Accent1" refType="h" fact="0.806"/>
              <dgm:constr type="r" for="ch" forName="ParentBackground1" refType="w" fact="0.97"/>
              <dgm:constr type="t" for="ch" forName="ParentBackground1" refType="h" fact="0.1262"/>
              <dgm:constr type="w" for="ch" forName="ParentBackground1" refType="w" fact="0.1263"/>
              <dgm:constr type="h" for="ch" forName="ParentBackground1" refType="h" fact="0.5319"/>
              <dgm:constr type="r" for="ch" forName="Child1" refType="w" fact="0.97"/>
              <dgm:constr type="t" for="ch" forName="Child1" refType="h" fact="0.6876"/>
              <dgm:constr type="w" for="ch" forName="Child1" refType="w" fact="0.1263"/>
              <dgm:constr type="h" for="ch" forName="Child1" refType="h" fact="0.3124"/>
            </dgm:constrLst>
          </dgm:if>
          <dgm:if name="Name24" axis="ch" ptType="node" func="cnt" op="equ" val="8">
            <dgm:alg type="composite">
              <dgm:param type="ar" val="4.799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r" for="ch" forName="Parent8" refType="w" fact="0.099"/>
              <dgm:constr type="t" for="ch" forName="Parent8" refType="h" fact="0.2022"/>
              <dgm:constr type="w" for="ch" forName="Parent8" refType="w" fact="0.0792"/>
              <dgm:constr type="h" for="ch" forName="Parent8" refType="h" fact="0.3799"/>
              <dgm:constr type="r" for="ch" forName="Parent7" refType="w" fact="0.2217"/>
              <dgm:constr type="t" for="ch" forName="Parent7" refType="h" fact="0.2022"/>
              <dgm:constr type="w" for="ch" forName="Parent7" refType="w" fact="0.0792"/>
              <dgm:constr type="h" for="ch" forName="Parent7" refType="h" fact="0.3799"/>
              <dgm:constr type="r" for="ch" forName="Parent6" refType="w" fact="0.3444"/>
              <dgm:constr type="t" for="ch" forName="Parent6" refType="h" fact="0.2022"/>
              <dgm:constr type="w" for="ch" forName="Parent6" refType="w" fact="0.0792"/>
              <dgm:constr type="h" for="ch" forName="Parent6" refType="h" fact="0.3799"/>
              <dgm:constr type="r" for="ch" forName="Parent5" refType="w" fact="0.4671"/>
              <dgm:constr type="t" for="ch" forName="Parent5" refType="h" fact="0.2022"/>
              <dgm:constr type="w" for="ch" forName="Parent5" refType="w" fact="0.0792"/>
              <dgm:constr type="h" for="ch" forName="Parent5" refType="h" fact="0.3799"/>
              <dgm:constr type="r" for="ch" forName="Parent4" refType="w" fact="0.5898"/>
              <dgm:constr type="t" for="ch" forName="Parent4" refType="h" fact="0.2022"/>
              <dgm:constr type="w" for="ch" forName="Parent4" refType="w" fact="0.0792"/>
              <dgm:constr type="h" for="ch" forName="Parent4" refType="h" fact="0.3799"/>
              <dgm:constr type="r" for="ch" forName="Parent3" refType="w" fact="0.7125"/>
              <dgm:constr type="t" for="ch" forName="Parent3" refType="h" fact="0.2022"/>
              <dgm:constr type="w" for="ch" forName="Parent3" refType="w" fact="0.0792"/>
              <dgm:constr type="h" for="ch" forName="Parent3" refType="h" fact="0.3799"/>
              <dgm:constr type="r" for="ch" forName="Parent2" refType="w" fact="0.8352"/>
              <dgm:constr type="t" for="ch" forName="Parent2" refType="h" fact="0.2022"/>
              <dgm:constr type="w" for="ch" forName="Parent2" refType="w" fact="0.0792"/>
              <dgm:constr type="h" for="ch" forName="Parent2" refType="h" fact="0.3799"/>
              <dgm:constr type="r" for="ch" forName="Parent1" refType="w" fact="0.9579"/>
              <dgm:constr type="t" for="ch" forName="Parent1" refType="h" fact="0.2022"/>
              <dgm:constr type="w" for="ch" forName="Parent1" refType="w" fact="0.0792"/>
              <dgm:constr type="h" for="ch" forName="Parent1" refType="h" fact="0.3799"/>
              <dgm:constr type="r" for="ch" forName="Accent8" refType="w" fact="0.1187"/>
              <dgm:constr type="t" for="ch" forName="Accent8" refType="h" fact="0.1072"/>
              <dgm:constr type="w" for="ch" forName="Accent8" refType="w" fact="0.1187"/>
              <dgm:constr type="h" for="ch" forName="Accent8" refType="h" fact="0.5699"/>
              <dgm:constr type="r" for="ch" forName="ParentBackground8" refType="w" fact="0.1148"/>
              <dgm:constr type="t" for="ch" forName="ParentBackground8" refType="h" fact="0.1262"/>
              <dgm:constr type="w" for="ch" forName="ParentBackground8" refType="w" fact="0.1108"/>
              <dgm:constr type="h" for="ch" forName="ParentBackground8" refType="h" fact="0.5319"/>
              <dgm:constr type="r" for="ch" forName="Child8" refType="w" fact="0.1148"/>
              <dgm:constr type="t" for="ch" forName="Child8" refType="h" fact="0.6876"/>
              <dgm:constr type="w" for="ch" forName="Child8" refType="w" fact="0.1108"/>
              <dgm:constr type="h" for="ch" forName="Child8" refType="h" fact="0.3124"/>
              <dgm:constr type="r" for="ch" forName="Accent7" refType="w" fact="0.2661"/>
              <dgm:constr type="t" for="ch" forName="Accent7" refType="h" fact="-0.0109"/>
              <dgm:constr type="w" for="ch" forName="Accent7" refType="w" fact="0.1679"/>
              <dgm:constr type="h" for="ch" forName="Accent7" refType="h" fact="0.806"/>
              <dgm:constr type="r" for="ch" forName="ParentBackground7" refType="w" fact="0.2375"/>
              <dgm:constr type="t" for="ch" forName="ParentBackground7" refType="h" fact="0.1262"/>
              <dgm:constr type="w" for="ch" forName="ParentBackground7" refType="w" fact="0.1108"/>
              <dgm:constr type="h" for="ch" forName="ParentBackground7" refType="h" fact="0.5319"/>
              <dgm:constr type="r" for="ch" forName="Child7" refType="w" fact="0.2375"/>
              <dgm:constr type="t" for="ch" forName="Child7" refType="h" fact="0.6876"/>
              <dgm:constr type="w" for="ch" forName="Child7" refType="w" fact="0.1108"/>
              <dgm:constr type="h" for="ch" forName="Child7" refType="h" fact="0.3124"/>
              <dgm:constr type="r" for="ch" forName="Accent6" refType="w" fact="0.3888"/>
              <dgm:constr type="t" for="ch" forName="Accent6" refType="h" fact="-0.0109"/>
              <dgm:constr type="w" for="ch" forName="Accent6" refType="w" fact="0.1679"/>
              <dgm:constr type="h" for="ch" forName="Accent6" refType="h" fact="0.806"/>
              <dgm:constr type="r" for="ch" forName="ParentBackground6" refType="w" fact="0.3602"/>
              <dgm:constr type="t" for="ch" forName="ParentBackground6" refType="h" fact="0.1262"/>
              <dgm:constr type="w" for="ch" forName="ParentBackground6" refType="w" fact="0.1108"/>
              <dgm:constr type="h" for="ch" forName="ParentBackground6" refType="h" fact="0.5319"/>
              <dgm:constr type="r" for="ch" forName="Child6" refType="w" fact="0.3602"/>
              <dgm:constr type="t" for="ch" forName="Child6" refType="h" fact="0.6876"/>
              <dgm:constr type="w" for="ch" forName="Child6" refType="w" fact="0.1108"/>
              <dgm:constr type="h" for="ch" forName="Child6" refType="h" fact="0.3124"/>
              <dgm:constr type="r" for="ch" forName="Accent5" refType="w" fact="0.5115"/>
              <dgm:constr type="t" for="ch" forName="Accent5" refType="h" fact="-0.0109"/>
              <dgm:constr type="w" for="ch" forName="Accent5" refType="w" fact="0.1679"/>
              <dgm:constr type="h" for="ch" forName="Accent5" refType="h" fact="0.806"/>
              <dgm:constr type="r" for="ch" forName="ParentBackground5" refType="w" fact="0.4829"/>
              <dgm:constr type="t" for="ch" forName="ParentBackground5" refType="h" fact="0.1262"/>
              <dgm:constr type="w" for="ch" forName="ParentBackground5" refType="w" fact="0.1108"/>
              <dgm:constr type="h" for="ch" forName="ParentBackground5" refType="h" fact="0.5319"/>
              <dgm:constr type="r" for="ch" forName="Child5" refType="w" fact="0.4829"/>
              <dgm:constr type="t" for="ch" forName="Child5" refType="h" fact="0.6876"/>
              <dgm:constr type="w" for="ch" forName="Child5" refType="w" fact="0.1108"/>
              <dgm:constr type="h" for="ch" forName="Child5" refType="h" fact="0.3124"/>
              <dgm:constr type="r" for="ch" forName="Accent4" refType="w" fact="0.6342"/>
              <dgm:constr type="t" for="ch" forName="Accent4" refType="h" fact="-0.0109"/>
              <dgm:constr type="w" for="ch" forName="Accent4" refType="w" fact="0.1679"/>
              <dgm:constr type="h" for="ch" forName="Accent4" refType="h" fact="0.806"/>
              <dgm:constr type="r" for="ch" forName="ParentBackground4" refType="w" fact="0.6056"/>
              <dgm:constr type="t" for="ch" forName="ParentBackground4" refType="h" fact="0.1262"/>
              <dgm:constr type="w" for="ch" forName="ParentBackground4" refType="w" fact="0.1108"/>
              <dgm:constr type="h" for="ch" forName="ParentBackground4" refType="h" fact="0.5319"/>
              <dgm:constr type="r" for="ch" forName="Child4" refType="w" fact="0.6056"/>
              <dgm:constr type="t" for="ch" forName="Child4" refType="h" fact="0.6876"/>
              <dgm:constr type="w" for="ch" forName="Child4" refType="w" fact="0.1108"/>
              <dgm:constr type="h" for="ch" forName="Child4" refType="h" fact="0.3124"/>
              <dgm:constr type="r" for="ch" forName="Accent3" refType="w" fact="0.7569"/>
              <dgm:constr type="t" for="ch" forName="Accent3" refType="h" fact="-0.0109"/>
              <dgm:constr type="w" for="ch" forName="Accent3" refType="w" fact="0.1679"/>
              <dgm:constr type="h" for="ch" forName="Accent3" refType="h" fact="0.806"/>
              <dgm:constr type="r" for="ch" forName="ParentBackground3" refType="w" fact="0.7283"/>
              <dgm:constr type="t" for="ch" forName="ParentBackground3" refType="h" fact="0.1262"/>
              <dgm:constr type="w" for="ch" forName="ParentBackground3" refType="w" fact="0.1108"/>
              <dgm:constr type="h" for="ch" forName="ParentBackground3" refType="h" fact="0.5319"/>
              <dgm:constr type="r" for="ch" forName="Child3" refType="w" fact="0.7283"/>
              <dgm:constr type="t" for="ch" forName="Child3" refType="h" fact="0.6876"/>
              <dgm:constr type="w" for="ch" forName="Child3" refType="w" fact="0.1108"/>
              <dgm:constr type="h" for="ch" forName="Child3" refType="h" fact="0.3124"/>
              <dgm:constr type="r" for="ch" forName="Accent2" refType="w" fact="0.8796"/>
              <dgm:constr type="t" for="ch" forName="Accent2" refType="h" fact="-0.0109"/>
              <dgm:constr type="w" for="ch" forName="Accent2" refType="w" fact="0.1679"/>
              <dgm:constr type="h" for="ch" forName="Accent2" refType="h" fact="0.806"/>
              <dgm:constr type="r" for="ch" forName="ParentBackground2" refType="w" fact="0.851"/>
              <dgm:constr type="t" for="ch" forName="ParentBackground2" refType="h" fact="0.1262"/>
              <dgm:constr type="w" for="ch" forName="ParentBackground2" refType="w" fact="0.1108"/>
              <dgm:constr type="h" for="ch" forName="ParentBackground2" refType="h" fact="0.5319"/>
              <dgm:constr type="r" for="ch" forName="Child2" refType="w" fact="0.851"/>
              <dgm:constr type="t" for="ch" forName="Child2" refType="h" fact="0.6876"/>
              <dgm:constr type="w" for="ch" forName="Child2" refType="w" fact="0.1108"/>
              <dgm:constr type="h" for="ch" forName="Child2" refType="h" fact="0.3124"/>
              <dgm:constr type="r" for="ch" forName="Accent1" refType="w" fact="1.0023"/>
              <dgm:constr type="t" for="ch" forName="Accent1" refType="h" fact="-0.0109"/>
              <dgm:constr type="w" for="ch" forName="Accent1" refType="w" fact="0.1679"/>
              <dgm:constr type="h" for="ch" forName="Accent1" refType="h" fact="0.806"/>
              <dgm:constr type="r" for="ch" forName="ParentBackground1" refType="w" fact="0.9737"/>
              <dgm:constr type="t" for="ch" forName="ParentBackground1" refType="h" fact="0.1262"/>
              <dgm:constr type="w" for="ch" forName="ParentBackground1" refType="w" fact="0.1108"/>
              <dgm:constr type="h" for="ch" forName="ParentBackground1" refType="h" fact="0.5319"/>
              <dgm:constr type="r" for="ch" forName="Child1" refType="w" fact="0.9737"/>
              <dgm:constr type="t" for="ch" forName="Child1" refType="h" fact="0.6876"/>
              <dgm:constr type="w" for="ch" forName="Child1" refType="w" fact="0.1108"/>
              <dgm:constr type="h" for="ch" forName="Child1" refType="h" fact="0.3124"/>
            </dgm:constrLst>
          </dgm:if>
          <dgm:if name="Name25" axis="ch" ptType="node" func="cnt" op="equ" val="9">
            <dgm:alg type="composite">
              <dgm:param type="ar" val="5.38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r" for="ch" forName="Parent9" refType="w" fact="0.0881"/>
              <dgm:constr type="t" for="ch" forName="Parent9" refType="h" fact="0.2022"/>
              <dgm:constr type="w" for="ch" forName="Parent9" refType="w" fact="0.0705"/>
              <dgm:constr type="h" for="ch" forName="Parent9" refType="h" fact="0.3799"/>
              <dgm:constr type="r" for="ch" forName="Parent8" refType="w" fact="0.1974"/>
              <dgm:constr type="t" for="ch" forName="Parent8" refType="h" fact="0.2022"/>
              <dgm:constr type="w" for="ch" forName="Parent8" refType="w" fact="0.0705"/>
              <dgm:constr type="h" for="ch" forName="Parent8" refType="h" fact="0.3799"/>
              <dgm:constr type="r" for="ch" forName="Parent7" refType="w" fact="0.3067"/>
              <dgm:constr type="t" for="ch" forName="Parent7" refType="h" fact="0.2022"/>
              <dgm:constr type="w" for="ch" forName="Parent7" refType="w" fact="0.0705"/>
              <dgm:constr type="h" for="ch" forName="Parent7" refType="h" fact="0.3799"/>
              <dgm:constr type="r" for="ch" forName="Parent6" refType="w" fact="0.416"/>
              <dgm:constr type="t" for="ch" forName="Parent6" refType="h" fact="0.2022"/>
              <dgm:constr type="w" for="ch" forName="Parent6" refType="w" fact="0.0705"/>
              <dgm:constr type="h" for="ch" forName="Parent6" refType="h" fact="0.3799"/>
              <dgm:constr type="r" for="ch" forName="Parent5" refType="w" fact="0.5253"/>
              <dgm:constr type="t" for="ch" forName="Parent5" refType="h" fact="0.2022"/>
              <dgm:constr type="w" for="ch" forName="Parent5" refType="w" fact="0.0705"/>
              <dgm:constr type="h" for="ch" forName="Parent5" refType="h" fact="0.3799"/>
              <dgm:constr type="r" for="ch" forName="Parent4" refType="w" fact="0.6346"/>
              <dgm:constr type="t" for="ch" forName="Parent4" refType="h" fact="0.2022"/>
              <dgm:constr type="w" for="ch" forName="Parent4" refType="w" fact="0.0705"/>
              <dgm:constr type="h" for="ch" forName="Parent4" refType="h" fact="0.3799"/>
              <dgm:constr type="r" for="ch" forName="Parent3" refType="w" fact="0.7439"/>
              <dgm:constr type="t" for="ch" forName="Parent3" refType="h" fact="0.2022"/>
              <dgm:constr type="w" for="ch" forName="Parent3" refType="w" fact="0.0705"/>
              <dgm:constr type="h" for="ch" forName="Parent3" refType="h" fact="0.3799"/>
              <dgm:constr type="r" for="ch" forName="Parent2" refType="w" fact="0.8532"/>
              <dgm:constr type="t" for="ch" forName="Parent2" refType="h" fact="0.2022"/>
              <dgm:constr type="w" for="ch" forName="Parent2" refType="w" fact="0.0705"/>
              <dgm:constr type="h" for="ch" forName="Parent2" refType="h" fact="0.3799"/>
              <dgm:constr type="r" for="ch" forName="Parent1" refType="w" fact="0.9625"/>
              <dgm:constr type="t" for="ch" forName="Parent1" refType="h" fact="0.2022"/>
              <dgm:constr type="w" for="ch" forName="Parent1" refType="w" fact="0.0705"/>
              <dgm:constr type="h" for="ch" forName="Parent1" refType="h" fact="0.3799"/>
              <dgm:constr type="r" for="ch" forName="Accent9" refType="w" fact="0.1058"/>
              <dgm:constr type="t" for="ch" forName="Accent9" refType="h" fact="0.1072"/>
              <dgm:constr type="w" for="ch" forName="Accent9" refType="w" fact="0.1058"/>
              <dgm:constr type="h" for="ch" forName="Accent9" refType="h" fact="0.5699"/>
              <dgm:constr type="r" for="ch" forName="ParentBackground9" refType="w" fact="0.1022"/>
              <dgm:constr type="t" for="ch" forName="ParentBackground9" refType="h" fact="0.1262"/>
              <dgm:constr type="w" for="ch" forName="ParentBackground9" refType="w" fact="0.0987"/>
              <dgm:constr type="h" for="ch" forName="ParentBackground9" refType="h" fact="0.5319"/>
              <dgm:constr type="r" for="ch" forName="Child9" refType="w" fact="0.1022"/>
              <dgm:constr type="t" for="ch" forName="Child9" refType="h" fact="0.6876"/>
              <dgm:constr type="w" for="ch" forName="Child9" refType="w" fact="0.0987"/>
              <dgm:constr type="h" for="ch" forName="Child9" refType="h" fact="0.3124"/>
              <dgm:constr type="r" for="ch" forName="Accent8" refType="w" fact="0.237"/>
              <dgm:constr type="t" for="ch" forName="Accent8" refType="h" fact="-0.0109"/>
              <dgm:constr type="w" for="ch" forName="Accent8" refType="w" fact="0.1496"/>
              <dgm:constr type="h" for="ch" forName="Accent8" refType="h" fact="0.806"/>
              <dgm:constr type="r" for="ch" forName="ParentBackground8" refType="w" fact="0.2115"/>
              <dgm:constr type="t" for="ch" forName="ParentBackground8" refType="h" fact="0.1262"/>
              <dgm:constr type="w" for="ch" forName="ParentBackground8" refType="w" fact="0.0987"/>
              <dgm:constr type="h" for="ch" forName="ParentBackground8" refType="h" fact="0.5319"/>
              <dgm:constr type="r" for="ch" forName="Child8" refType="w" fact="0.2115"/>
              <dgm:constr type="t" for="ch" forName="Child8" refType="h" fact="0.6876"/>
              <dgm:constr type="w" for="ch" forName="Child8" refType="w" fact="0.0987"/>
              <dgm:constr type="h" for="ch" forName="Child8" refType="h" fact="0.3124"/>
              <dgm:constr type="r" for="ch" forName="Accent7" refType="w" fact="0.3462"/>
              <dgm:constr type="t" for="ch" forName="Accent7" refType="h" fact="-0.0109"/>
              <dgm:constr type="w" for="ch" forName="Accent7" refType="w" fact="0.1496"/>
              <dgm:constr type="h" for="ch" forName="Accent7" refType="h" fact="0.806"/>
              <dgm:constr type="r" for="ch" forName="ParentBackground7" refType="w" fact="0.3208"/>
              <dgm:constr type="t" for="ch" forName="ParentBackground7" refType="h" fact="0.1262"/>
              <dgm:constr type="w" for="ch" forName="ParentBackground7" refType="w" fact="0.0987"/>
              <dgm:constr type="h" for="ch" forName="ParentBackground7" refType="h" fact="0.5319"/>
              <dgm:constr type="r" for="ch" forName="Child7" refType="w" fact="0.3208"/>
              <dgm:constr type="t" for="ch" forName="Child7" refType="h" fact="0.6876"/>
              <dgm:constr type="w" for="ch" forName="Child7" refType="w" fact="0.0987"/>
              <dgm:constr type="h" for="ch" forName="Child7" refType="h" fact="0.3124"/>
              <dgm:constr type="r" for="ch" forName="Accent6" refType="w" fact="0.4555"/>
              <dgm:constr type="t" for="ch" forName="Accent6" refType="h" fact="-0.0109"/>
              <dgm:constr type="w" for="ch" forName="Accent6" refType="w" fact="0.1496"/>
              <dgm:constr type="h" for="ch" forName="Accent6" refType="h" fact="0.806"/>
              <dgm:constr type="r" for="ch" forName="ParentBackground6" refType="w" fact="0.4301"/>
              <dgm:constr type="t" for="ch" forName="ParentBackground6" refType="h" fact="0.1262"/>
              <dgm:constr type="w" for="ch" forName="ParentBackground6" refType="w" fact="0.0987"/>
              <dgm:constr type="h" for="ch" forName="ParentBackground6" refType="h" fact="0.5319"/>
              <dgm:constr type="r" for="ch" forName="Child6" refType="w" fact="0.4301"/>
              <dgm:constr type="t" for="ch" forName="Child6" refType="h" fact="0.6876"/>
              <dgm:constr type="w" for="ch" forName="Child6" refType="w" fact="0.0987"/>
              <dgm:constr type="h" for="ch" forName="Child6" refType="h" fact="0.3124"/>
              <dgm:constr type="r" for="ch" forName="Accent5" refType="w" fact="0.5648"/>
              <dgm:constr type="t" for="ch" forName="Accent5" refType="h" fact="-0.0109"/>
              <dgm:constr type="w" for="ch" forName="Accent5" refType="w" fact="0.1496"/>
              <dgm:constr type="h" for="ch" forName="Accent5" refType="h" fact="0.806"/>
              <dgm:constr type="r" for="ch" forName="ParentBackground5" refType="w" fact="0.5394"/>
              <dgm:constr type="t" for="ch" forName="ParentBackground5" refType="h" fact="0.1262"/>
              <dgm:constr type="w" for="ch" forName="ParentBackground5" refType="w" fact="0.0987"/>
              <dgm:constr type="h" for="ch" forName="ParentBackground5" refType="h" fact="0.5319"/>
              <dgm:constr type="r" for="ch" forName="Child5" refType="w" fact="0.5394"/>
              <dgm:constr type="t" for="ch" forName="Child5" refType="h" fact="0.6876"/>
              <dgm:constr type="w" for="ch" forName="Child5" refType="w" fact="0.0987"/>
              <dgm:constr type="h" for="ch" forName="Child5" refType="h" fact="0.3124"/>
              <dgm:constr type="r" for="ch" forName="Accent4" refType="w" fact="0.6741"/>
              <dgm:constr type="t" for="ch" forName="Accent4" refType="h" fact="-0.0109"/>
              <dgm:constr type="w" for="ch" forName="Accent4" refType="w" fact="0.1496"/>
              <dgm:constr type="h" for="ch" forName="Accent4" refType="h" fact="0.806"/>
              <dgm:constr type="r" for="ch" forName="ParentBackground4" refType="w" fact="0.6487"/>
              <dgm:constr type="t" for="ch" forName="ParentBackground4" refType="h" fact="0.1262"/>
              <dgm:constr type="w" for="ch" forName="ParentBackground4" refType="w" fact="0.0987"/>
              <dgm:constr type="h" for="ch" forName="ParentBackground4" refType="h" fact="0.5319"/>
              <dgm:constr type="r" for="ch" forName="Child4" refType="w" fact="0.6487"/>
              <dgm:constr type="t" for="ch" forName="Child4" refType="h" fact="0.6876"/>
              <dgm:constr type="w" for="ch" forName="Child4" refType="w" fact="0.0987"/>
              <dgm:constr type="h" for="ch" forName="Child4" refType="h" fact="0.3124"/>
              <dgm:constr type="r" for="ch" forName="Accent3" refType="w" fact="0.7834"/>
              <dgm:constr type="t" for="ch" forName="Accent3" refType="h" fact="-0.0109"/>
              <dgm:constr type="w" for="ch" forName="Accent3" refType="w" fact="0.1496"/>
              <dgm:constr type="h" for="ch" forName="Accent3" refType="h" fact="0.806"/>
              <dgm:constr type="r" for="ch" forName="ParentBackground3" refType="w" fact="0.758"/>
              <dgm:constr type="t" for="ch" forName="ParentBackground3" refType="h" fact="0.1262"/>
              <dgm:constr type="w" for="ch" forName="ParentBackground3" refType="w" fact="0.0987"/>
              <dgm:constr type="h" for="ch" forName="ParentBackground3" refType="h" fact="0.5319"/>
              <dgm:constr type="r" for="ch" forName="Child3" refType="w" fact="0.758"/>
              <dgm:constr type="t" for="ch" forName="Child3" refType="h" fact="0.6876"/>
              <dgm:constr type="w" for="ch" forName="Child3" refType="w" fact="0.0987"/>
              <dgm:constr type="h" for="ch" forName="Child3" refType="h" fact="0.3124"/>
              <dgm:constr type="r" for="ch" forName="Accent2" refType="w" fact="0.8927"/>
              <dgm:constr type="t" for="ch" forName="Accent2" refType="h" fact="-0.0109"/>
              <dgm:constr type="w" for="ch" forName="Accent2" refType="w" fact="0.1496"/>
              <dgm:constr type="h" for="ch" forName="Accent2" refType="h" fact="0.806"/>
              <dgm:constr type="r" for="ch" forName="ParentBackground2" refType="w" fact="0.8673"/>
              <dgm:constr type="t" for="ch" forName="ParentBackground2" refType="h" fact="0.1262"/>
              <dgm:constr type="w" for="ch" forName="ParentBackground2" refType="w" fact="0.0987"/>
              <dgm:constr type="h" for="ch" forName="ParentBackground2" refType="h" fact="0.5319"/>
              <dgm:constr type="r" for="ch" forName="Child2" refType="w" fact="0.8673"/>
              <dgm:constr type="t" for="ch" forName="Child2" refType="h" fact="0.6876"/>
              <dgm:constr type="w" for="ch" forName="Child2" refType="w" fact="0.0987"/>
              <dgm:constr type="h" for="ch" forName="Child2" refType="h" fact="0.3124"/>
              <dgm:constr type="r" for="ch" forName="Accent1" refType="w" fact="1.002"/>
              <dgm:constr type="t" for="ch" forName="Accent1" refType="h" fact="-0.0109"/>
              <dgm:constr type="w" for="ch" forName="Accent1" refType="w" fact="0.1496"/>
              <dgm:constr type="h" for="ch" forName="Accent1" refType="h" fact="0.806"/>
              <dgm:constr type="r" for="ch" forName="ParentBackground1" refType="w" fact="0.9765"/>
              <dgm:constr type="t" for="ch" forName="ParentBackground1" refType="h" fact="0.1262"/>
              <dgm:constr type="w" for="ch" forName="ParentBackground1" refType="w" fact="0.0987"/>
              <dgm:constr type="h" for="ch" forName="ParentBackground1" refType="h" fact="0.5319"/>
              <dgm:constr type="r" for="ch" forName="Child1" refType="w" fact="0.9765"/>
              <dgm:constr type="t" for="ch" forName="Child1" refType="h" fact="0.6876"/>
              <dgm:constr type="w" for="ch" forName="Child1" refType="w" fact="0.0987"/>
              <dgm:constr type="h" for="ch" forName="Child1" refType="h" fact="0.3124"/>
            </dgm:constrLst>
          </dgm:if>
          <dgm:if name="Name26" axis="ch" ptType="node" func="cnt" op="equ" val="10">
            <dgm:alg type="composite">
              <dgm:param type="ar" val="5.976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0"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0"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0"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0"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0"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0" refType="primFontSz" refFor="des" refForName="Parent7"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0"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0"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Child10" refType="primFontSz" refFor="des" refForName="Parent9" op="lte"/>
              <dgm:constr type="primFontSz" for="des" forName="Child1" refType="primFontSz" refFor="des" refForName="Parent10" op="lte"/>
              <dgm:constr type="primFontSz" for="des" forName="Child2" refType="primFontSz" refFor="des" refForName="Parent10" op="lte"/>
              <dgm:constr type="primFontSz" for="des" forName="Child3" refType="primFontSz" refFor="des" refForName="Parent10" op="lte"/>
              <dgm:constr type="primFontSz" for="des" forName="Child4" refType="primFontSz" refFor="des" refForName="Parent10" op="lte"/>
              <dgm:constr type="primFontSz" for="des" forName="Child5" refType="primFontSz" refFor="des" refForName="Parent10" op="lte"/>
              <dgm:constr type="primFontSz" for="des" forName="Child6" refType="primFontSz" refFor="des" refForName="Parent10" op="lte"/>
              <dgm:constr type="primFontSz" for="des" forName="Child7" refType="primFontSz" refFor="des" refForName="Parent10" op="lte"/>
              <dgm:constr type="primFontSz" for="des" forName="Child8" refType="primFontSz" refFor="des" refForName="Parent10" op="lte"/>
              <dgm:constr type="primFontSz" for="des" forName="Child9" refType="primFontSz" refFor="des" refForName="Parent10" op="lte"/>
              <dgm:constr type="primFontSz" for="des" forName="Child10" refType="primFontSz" refFor="des" refForName="Parent10"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Parent10"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primFontSz" for="des" forName="Child10" refType="primFontSz" refFor="des" refForName="Child1" op="equ"/>
              <dgm:constr type="r" for="ch" forName="Parent10" refType="w" fact="0.0795"/>
              <dgm:constr type="t" for="ch" forName="Parent10" refType="h" fact="0.2022"/>
              <dgm:constr type="w" for="ch" forName="Parent10" refType="w" fact="0.0636"/>
              <dgm:constr type="h" for="ch" forName="Parent10" refType="h" fact="0.3799"/>
              <dgm:constr type="r" for="ch" forName="Parent9" refType="w" fact="0.178"/>
              <dgm:constr type="t" for="ch" forName="Parent9" refType="h" fact="0.2022"/>
              <dgm:constr type="w" for="ch" forName="Parent9" refType="w" fact="0.0636"/>
              <dgm:constr type="h" for="ch" forName="Parent9" refType="h" fact="0.3799"/>
              <dgm:constr type="r" for="ch" forName="Parent8" refType="w" fact="0.2765"/>
              <dgm:constr type="t" for="ch" forName="Parent8" refType="h" fact="0.2022"/>
              <dgm:constr type="w" for="ch" forName="Parent8" refType="w" fact="0.0636"/>
              <dgm:constr type="h" for="ch" forName="Parent8" refType="h" fact="0.3799"/>
              <dgm:constr type="r" for="ch" forName="Parent7" refType="w" fact="0.375"/>
              <dgm:constr type="t" for="ch" forName="Parent7" refType="h" fact="0.2022"/>
              <dgm:constr type="w" for="ch" forName="Parent7" refType="w" fact="0.0636"/>
              <dgm:constr type="h" for="ch" forName="Parent7" refType="h" fact="0.3799"/>
              <dgm:constr type="r" for="ch" forName="Parent6" refType="w" fact="0.4736"/>
              <dgm:constr type="t" for="ch" forName="Parent6" refType="h" fact="0.2022"/>
              <dgm:constr type="w" for="ch" forName="Parent6" refType="w" fact="0.0636"/>
              <dgm:constr type="h" for="ch" forName="Parent6" refType="h" fact="0.3799"/>
              <dgm:constr type="r" for="ch" forName="Parent5" refType="w" fact="0.5721"/>
              <dgm:constr type="t" for="ch" forName="Parent5" refType="h" fact="0.2022"/>
              <dgm:constr type="w" for="ch" forName="Parent5" refType="w" fact="0.0636"/>
              <dgm:constr type="h" for="ch" forName="Parent5" refType="h" fact="0.3799"/>
              <dgm:constr type="r" for="ch" forName="Parent4" refType="w" fact="0.6706"/>
              <dgm:constr type="t" for="ch" forName="Parent4" refType="h" fact="0.2022"/>
              <dgm:constr type="w" for="ch" forName="Parent4" refType="w" fact="0.0636"/>
              <dgm:constr type="h" for="ch" forName="Parent4" refType="h" fact="0.3799"/>
              <dgm:constr type="r" for="ch" forName="Parent3" refType="w" fact="0.7691"/>
              <dgm:constr type="t" for="ch" forName="Parent3" refType="h" fact="0.2022"/>
              <dgm:constr type="w" for="ch" forName="Parent3" refType="w" fact="0.0636"/>
              <dgm:constr type="h" for="ch" forName="Parent3" refType="h" fact="0.3799"/>
              <dgm:constr type="r" for="ch" forName="Parent2" refType="w" fact="0.8676"/>
              <dgm:constr type="t" for="ch" forName="Parent2" refType="h" fact="0.2022"/>
              <dgm:constr type="w" for="ch" forName="Parent2" refType="w" fact="0.0636"/>
              <dgm:constr type="h" for="ch" forName="Parent2" refType="h" fact="0.3799"/>
              <dgm:constr type="r" for="ch" forName="Parent1" refType="w" fact="0.9662"/>
              <dgm:constr type="t" for="ch" forName="Parent1" refType="h" fact="0.2022"/>
              <dgm:constr type="w" for="ch" forName="Parent1" refType="w" fact="0.0636"/>
              <dgm:constr type="h" for="ch" forName="Parent1" refType="h" fact="0.3799"/>
              <dgm:constr type="r" for="ch" forName="Accent10" refType="w" fact="0.0953"/>
              <dgm:constr type="t" for="ch" forName="Accent10" refType="h" fact="0.1072"/>
              <dgm:constr type="w" for="ch" forName="Accent10" refType="w" fact="0.0953"/>
              <dgm:constr type="h" for="ch" forName="Accent10" refType="h" fact="0.5699"/>
              <dgm:constr type="r" for="ch" forName="ParentBackground10" refType="w" fact="0.0922"/>
              <dgm:constr type="t" for="ch" forName="ParentBackground10" refType="h" fact="0.1262"/>
              <dgm:constr type="w" for="ch" forName="ParentBackground10" refType="w" fact="0.089"/>
              <dgm:constr type="h" for="ch" forName="ParentBackground10" refType="h" fact="0.5319"/>
              <dgm:constr type="r" for="ch" forName="Child10" refType="w" fact="0.0922"/>
              <dgm:constr type="t" for="ch" forName="Child10" refType="h" fact="0.6876"/>
              <dgm:constr type="w" for="ch" forName="Child10" refType="w" fact="0.089"/>
              <dgm:constr type="h" for="ch" forName="Child10" refType="h" fact="0.3124"/>
              <dgm:constr type="r" for="ch" forName="Accent9" refType="w" fact="0.2136"/>
              <dgm:constr type="t" for="ch" forName="Accent9" refType="h" fact="-0.0109"/>
              <dgm:constr type="w" for="ch" forName="Accent9" refType="w" fact="0.1348"/>
              <dgm:constr type="h" for="ch" forName="Accent9" refType="h" fact="0.806"/>
              <dgm:constr type="r" for="ch" forName="ParentBackground9" refType="w" fact="0.1907"/>
              <dgm:constr type="t" for="ch" forName="ParentBackground9" refType="h" fact="0.1262"/>
              <dgm:constr type="w" for="ch" forName="ParentBackground9" refType="w" fact="0.089"/>
              <dgm:constr type="h" for="ch" forName="ParentBackground9" refType="h" fact="0.5319"/>
              <dgm:constr type="r" for="ch" forName="Child9" refType="w" fact="0.1907"/>
              <dgm:constr type="t" for="ch" forName="Child9" refType="h" fact="0.6876"/>
              <dgm:constr type="w" for="ch" forName="Child9" refType="w" fact="0.089"/>
              <dgm:constr type="h" for="ch" forName="Child9" refType="h" fact="0.3124"/>
              <dgm:constr type="r" for="ch" forName="Accent8" refType="w" fact="0.3121"/>
              <dgm:constr type="t" for="ch" forName="Accent8" refType="h" fact="-0.0109"/>
              <dgm:constr type="w" for="ch" forName="Accent8" refType="w" fact="0.1348"/>
              <dgm:constr type="h" for="ch" forName="Accent8" refType="h" fact="0.806"/>
              <dgm:constr type="r" for="ch" forName="ParentBackground8" refType="w" fact="0.2892"/>
              <dgm:constr type="t" for="ch" forName="ParentBackground8" refType="h" fact="0.1262"/>
              <dgm:constr type="w" for="ch" forName="ParentBackground8" refType="w" fact="0.089"/>
              <dgm:constr type="h" for="ch" forName="ParentBackground8" refType="h" fact="0.5319"/>
              <dgm:constr type="r" for="ch" forName="Child8" refType="w" fact="0.2892"/>
              <dgm:constr type="t" for="ch" forName="Child8" refType="h" fact="0.6876"/>
              <dgm:constr type="w" for="ch" forName="Child8" refType="w" fact="0.089"/>
              <dgm:constr type="h" for="ch" forName="Child8" refType="h" fact="0.3124"/>
              <dgm:constr type="r" for="ch" forName="Accent7" refType="w" fact="0.4107"/>
              <dgm:constr type="t" for="ch" forName="Accent7" refType="h" fact="-0.0109"/>
              <dgm:constr type="w" for="ch" forName="Accent7" refType="w" fact="0.1348"/>
              <dgm:constr type="h" for="ch" forName="Accent7" refType="h" fact="0.806"/>
              <dgm:constr type="r" for="ch" forName="ParentBackground7" refType="w" fact="0.3877"/>
              <dgm:constr type="t" for="ch" forName="ParentBackground7" refType="h" fact="0.1262"/>
              <dgm:constr type="w" for="ch" forName="ParentBackground7" refType="w" fact="0.089"/>
              <dgm:constr type="h" for="ch" forName="ParentBackground7" refType="h" fact="0.5319"/>
              <dgm:constr type="r" for="ch" forName="Child7" refType="w" fact="0.3877"/>
              <dgm:constr type="t" for="ch" forName="Child7" refType="h" fact="0.6876"/>
              <dgm:constr type="w" for="ch" forName="Child7" refType="w" fact="0.089"/>
              <dgm:constr type="h" for="ch" forName="Child7" refType="h" fact="0.3124"/>
              <dgm:constr type="r" for="ch" forName="Accent6" refType="w" fact="0.5092"/>
              <dgm:constr type="t" for="ch" forName="Accent6" refType="h" fact="-0.0109"/>
              <dgm:constr type="w" for="ch" forName="Accent6" refType="w" fact="0.1348"/>
              <dgm:constr type="h" for="ch" forName="Accent6" refType="h" fact="0.806"/>
              <dgm:constr type="r" for="ch" forName="ParentBackground6" refType="w" fact="0.4863"/>
              <dgm:constr type="t" for="ch" forName="ParentBackground6" refType="h" fact="0.1262"/>
              <dgm:constr type="w" for="ch" forName="ParentBackground6" refType="w" fact="0.089"/>
              <dgm:constr type="h" for="ch" forName="ParentBackground6" refType="h" fact="0.5319"/>
              <dgm:constr type="r" for="ch" forName="Child6" refType="w" fact="0.4863"/>
              <dgm:constr type="t" for="ch" forName="Child6" refType="h" fact="0.6876"/>
              <dgm:constr type="w" for="ch" forName="Child6" refType="w" fact="0.089"/>
              <dgm:constr type="h" for="ch" forName="Child6" refType="h" fact="0.3124"/>
              <dgm:constr type="r" for="ch" forName="Accent5" refType="w" fact="0.6077"/>
              <dgm:constr type="t" for="ch" forName="Accent5" refType="h" fact="-0.0109"/>
              <dgm:constr type="w" for="ch" forName="Accent5" refType="w" fact="0.1348"/>
              <dgm:constr type="h" for="ch" forName="Accent5" refType="h" fact="0.806"/>
              <dgm:constr type="r" for="ch" forName="ParentBackground5" refType="w" fact="0.5848"/>
              <dgm:constr type="t" for="ch" forName="ParentBackground5" refType="h" fact="0.1262"/>
              <dgm:constr type="w" for="ch" forName="ParentBackground5" refType="w" fact="0.089"/>
              <dgm:constr type="h" for="ch" forName="ParentBackground5" refType="h" fact="0.5319"/>
              <dgm:constr type="r" for="ch" forName="Child5" refType="w" fact="0.5848"/>
              <dgm:constr type="t" for="ch" forName="Child5" refType="h" fact="0.6876"/>
              <dgm:constr type="w" for="ch" forName="Child5" refType="w" fact="0.089"/>
              <dgm:constr type="h" for="ch" forName="Child5" refType="h" fact="0.3124"/>
              <dgm:constr type="r" for="ch" forName="Accent4" refType="w" fact="0.7062"/>
              <dgm:constr type="t" for="ch" forName="Accent4" refType="h" fact="-0.0109"/>
              <dgm:constr type="w" for="ch" forName="Accent4" refType="w" fact="0.1348"/>
              <dgm:constr type="h" for="ch" forName="Accent4" refType="h" fact="0.806"/>
              <dgm:constr type="r" for="ch" forName="ParentBackground4" refType="w" fact="0.6833"/>
              <dgm:constr type="t" for="ch" forName="ParentBackground4" refType="h" fact="0.1262"/>
              <dgm:constr type="w" for="ch" forName="ParentBackground4" refType="w" fact="0.089"/>
              <dgm:constr type="h" for="ch" forName="ParentBackground4" refType="h" fact="0.5319"/>
              <dgm:constr type="r" for="ch" forName="Child4" refType="w" fact="0.6833"/>
              <dgm:constr type="t" for="ch" forName="Child4" refType="h" fact="0.6876"/>
              <dgm:constr type="w" for="ch" forName="Child4" refType="w" fact="0.089"/>
              <dgm:constr type="h" for="ch" forName="Child4" refType="h" fact="0.3124"/>
              <dgm:constr type="r" for="ch" forName="Accent3" refType="w" fact="0.8048"/>
              <dgm:constr type="t" for="ch" forName="Accent3" refType="h" fact="-0.0109"/>
              <dgm:constr type="w" for="ch" forName="Accent3" refType="w" fact="0.1348"/>
              <dgm:constr type="h" for="ch" forName="Accent3" refType="h" fact="0.806"/>
              <dgm:constr type="r" for="ch" forName="ParentBackground3" refType="w" fact="0.7818"/>
              <dgm:constr type="t" for="ch" forName="ParentBackground3" refType="h" fact="0.1262"/>
              <dgm:constr type="w" for="ch" forName="ParentBackground3" refType="w" fact="0.089"/>
              <dgm:constr type="h" for="ch" forName="ParentBackground3" refType="h" fact="0.5319"/>
              <dgm:constr type="r" for="ch" forName="Child3" refType="w" fact="0.7818"/>
              <dgm:constr type="t" for="ch" forName="Child3" refType="h" fact="0.6876"/>
              <dgm:constr type="w" for="ch" forName="Child3" refType="w" fact="0.089"/>
              <dgm:constr type="h" for="ch" forName="Child3" refType="h" fact="0.3124"/>
              <dgm:constr type="r" for="ch" forName="Accent2" refType="w" fact="0.9033"/>
              <dgm:constr type="t" for="ch" forName="Accent2" refType="h" fact="-0.0109"/>
              <dgm:constr type="w" for="ch" forName="Accent2" refType="w" fact="0.1348"/>
              <dgm:constr type="h" for="ch" forName="Accent2" refType="h" fact="0.806"/>
              <dgm:constr type="r" for="ch" forName="ParentBackground2" refType="w" fact="0.8804"/>
              <dgm:constr type="t" for="ch" forName="ParentBackground2" refType="h" fact="0.1262"/>
              <dgm:constr type="w" for="ch" forName="ParentBackground2" refType="w" fact="0.089"/>
              <dgm:constr type="h" for="ch" forName="ParentBackground2" refType="h" fact="0.5319"/>
              <dgm:constr type="r" for="ch" forName="Child2" refType="w" fact="0.8804"/>
              <dgm:constr type="t" for="ch" forName="Child2" refType="h" fact="0.6876"/>
              <dgm:constr type="w" for="ch" forName="Child2" refType="w" fact="0.089"/>
              <dgm:constr type="h" for="ch" forName="Child2" refType="h" fact="0.3124"/>
              <dgm:constr type="r" for="ch" forName="Accent1" refType="w" fact="1.0018"/>
              <dgm:constr type="t" for="ch" forName="Accent1" refType="h" fact="-0.0109"/>
              <dgm:constr type="w" for="ch" forName="Accent1" refType="w" fact="0.1348"/>
              <dgm:constr type="h" for="ch" forName="Accent1" refType="h" fact="0.806"/>
              <dgm:constr type="r" for="ch" forName="ParentBackground1" refType="w" fact="0.9789"/>
              <dgm:constr type="t" for="ch" forName="ParentBackground1" refType="h" fact="0.1262"/>
              <dgm:constr type="w" for="ch" forName="ParentBackground1" refType="w" fact="0.089"/>
              <dgm:constr type="h" for="ch" forName="ParentBackground1" refType="h" fact="0.5319"/>
              <dgm:constr type="r" for="ch" forName="Child1" refType="w" fact="0.9789"/>
              <dgm:constr type="t" for="ch" forName="Child1" refType="h" fact="0.6876"/>
              <dgm:constr type="w" for="ch" forName="Child1" refType="w" fact="0.089"/>
              <dgm:constr type="h" for="ch" forName="Child1" refType="h" fact="0.3124"/>
            </dgm:constrLst>
          </dgm:if>
          <dgm:else name="Name27">
            <dgm:alg type="composite">
              <dgm:param type="ar" val="6.565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0" refType="primFontSz" refFor="des" refForName="Parent1" op="lte"/>
              <dgm:constr type="primFontSz" for="des" forName="Child11"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0" refType="primFontSz" refFor="des" refForName="Parent2" op="lte"/>
              <dgm:constr type="primFontSz" for="des" forName="Child11"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0" refType="primFontSz" refFor="des" refForName="Parent3" op="lte"/>
              <dgm:constr type="primFontSz" for="des" forName="Child11"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0" refType="primFontSz" refFor="des" refForName="Parent4" op="lte"/>
              <dgm:constr type="primFontSz" for="des" forName="Child11"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0" refType="primFontSz" refFor="des" refForName="Parent5" op="lte"/>
              <dgm:constr type="primFontSz" for="des" forName="Child11"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0" refType="primFontSz" refFor="des" refForName="Parent6" op="lte"/>
              <dgm:constr type="primFontSz" for="des" forName="Child11"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0" refType="primFontSz" refFor="des" refForName="Parent7" op="lte"/>
              <dgm:constr type="primFontSz" for="des" forName="Child11"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0" refType="primFontSz" refFor="des" refForName="Parent8" op="lte"/>
              <dgm:constr type="primFontSz" for="des" forName="Child11"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Child10" refType="primFontSz" refFor="des" refForName="Parent9" op="lte"/>
              <dgm:constr type="primFontSz" for="des" forName="Child11" refType="primFontSz" refFor="des" refForName="Parent9" op="lte"/>
              <dgm:constr type="primFontSz" for="des" forName="Child1" refType="primFontSz" refFor="des" refForName="Parent10" op="lte"/>
              <dgm:constr type="primFontSz" for="des" forName="Child2" refType="primFontSz" refFor="des" refForName="Parent10" op="lte"/>
              <dgm:constr type="primFontSz" for="des" forName="Child3" refType="primFontSz" refFor="des" refForName="Parent10" op="lte"/>
              <dgm:constr type="primFontSz" for="des" forName="Child4" refType="primFontSz" refFor="des" refForName="Parent10" op="lte"/>
              <dgm:constr type="primFontSz" for="des" forName="Child5" refType="primFontSz" refFor="des" refForName="Parent10" op="lte"/>
              <dgm:constr type="primFontSz" for="des" forName="Child6" refType="primFontSz" refFor="des" refForName="Parent10" op="lte"/>
              <dgm:constr type="primFontSz" for="des" forName="Child7" refType="primFontSz" refFor="des" refForName="Parent10" op="lte"/>
              <dgm:constr type="primFontSz" for="des" forName="Child8" refType="primFontSz" refFor="des" refForName="Parent10" op="lte"/>
              <dgm:constr type="primFontSz" for="des" forName="Child9" refType="primFontSz" refFor="des" refForName="Parent10" op="lte"/>
              <dgm:constr type="primFontSz" for="des" forName="Child10" refType="primFontSz" refFor="des" refForName="Parent10" op="lte"/>
              <dgm:constr type="primFontSz" for="des" forName="Child11" refType="primFontSz" refFor="des" refForName="Parent10" op="lte"/>
              <dgm:constr type="primFontSz" for="des" forName="Child1" refType="primFontSz" refFor="des" refForName="Parent11" op="lte"/>
              <dgm:constr type="primFontSz" for="des" forName="Child2" refType="primFontSz" refFor="des" refForName="Parent11" op="lte"/>
              <dgm:constr type="primFontSz" for="des" forName="Child3" refType="primFontSz" refFor="des" refForName="Parent11" op="lte"/>
              <dgm:constr type="primFontSz" for="des" forName="Child4" refType="primFontSz" refFor="des" refForName="Parent11" op="lte"/>
              <dgm:constr type="primFontSz" for="des" forName="Child5" refType="primFontSz" refFor="des" refForName="Parent11" op="lte"/>
              <dgm:constr type="primFontSz" for="des" forName="Child6" refType="primFontSz" refFor="des" refForName="Parent11" op="lte"/>
              <dgm:constr type="primFontSz" for="des" forName="Child7" refType="primFontSz" refFor="des" refForName="Parent11" op="lte"/>
              <dgm:constr type="primFontSz" for="des" forName="Child8" refType="primFontSz" refFor="des" refForName="Parent11" op="lte"/>
              <dgm:constr type="primFontSz" for="des" forName="Child9" refType="primFontSz" refFor="des" refForName="Parent11" op="lte"/>
              <dgm:constr type="primFontSz" for="des" forName="Child10" refType="primFontSz" refFor="des" refForName="Parent11" op="lte"/>
              <dgm:constr type="primFontSz" for="des" forName="Child11" refType="primFontSz" refFor="des" refForName="Parent11"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Parent10" refType="primFontSz" refFor="des" refForName="Parent1" op="equ"/>
              <dgm:constr type="primFontSz" for="des" forName="Parent11"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primFontSz" for="des" forName="Child10" refType="primFontSz" refFor="des" refForName="Child1" op="equ"/>
              <dgm:constr type="primFontSz" for="des" forName="Child11" refType="primFontSz" refFor="des" refForName="Child1" op="equ"/>
              <dgm:constr type="r" for="ch" forName="Parent11" refType="w" fact="0.0723"/>
              <dgm:constr type="t" for="ch" forName="Parent11" refType="h" fact="0.2022"/>
              <dgm:constr type="w" for="ch" forName="Parent11" refType="w" fact="0.0579"/>
              <dgm:constr type="h" for="ch" forName="Parent11" refType="h" fact="0.3799"/>
              <dgm:constr type="r" for="ch" forName="Parent10" refType="w" fact="0.162"/>
              <dgm:constr type="t" for="ch" forName="Parent10" refType="h" fact="0.2022"/>
              <dgm:constr type="w" for="ch" forName="Parent10" refType="w" fact="0.0579"/>
              <dgm:constr type="h" for="ch" forName="Parent10" refType="h" fact="0.3799"/>
              <dgm:constr type="r" for="ch" forName="Parent9" refType="w" fact="0.2517"/>
              <dgm:constr type="t" for="ch" forName="Parent9" refType="h" fact="0.2022"/>
              <dgm:constr type="w" for="ch" forName="Parent9" refType="w" fact="0.0579"/>
              <dgm:constr type="h" for="ch" forName="Parent9" refType="h" fact="0.3799"/>
              <dgm:constr type="r" for="ch" forName="Parent8" refType="w" fact="0.3414"/>
              <dgm:constr type="t" for="ch" forName="Parent8" refType="h" fact="0.2022"/>
              <dgm:constr type="w" for="ch" forName="Parent8" refType="w" fact="0.0579"/>
              <dgm:constr type="h" for="ch" forName="Parent8" refType="h" fact="0.3799"/>
              <dgm:constr type="r" for="ch" forName="Parent7" refType="w" fact="0.4311"/>
              <dgm:constr type="t" for="ch" forName="Parent7" refType="h" fact="0.2022"/>
              <dgm:constr type="w" for="ch" forName="Parent7" refType="w" fact="0.0579"/>
              <dgm:constr type="h" for="ch" forName="Parent7" refType="h" fact="0.3799"/>
              <dgm:constr type="r" for="ch" forName="Parent6" refType="w" fact="0.5208"/>
              <dgm:constr type="t" for="ch" forName="Parent6" refType="h" fact="0.2022"/>
              <dgm:constr type="w" for="ch" forName="Parent6" refType="w" fact="0.0579"/>
              <dgm:constr type="h" for="ch" forName="Parent6" refType="h" fact="0.3799"/>
              <dgm:constr type="r" for="ch" forName="Parent5" refType="w" fact="0.6105"/>
              <dgm:constr type="t" for="ch" forName="Parent5" refType="h" fact="0.2022"/>
              <dgm:constr type="w" for="ch" forName="Parent5" refType="w" fact="0.0579"/>
              <dgm:constr type="h" for="ch" forName="Parent5" refType="h" fact="0.3799"/>
              <dgm:constr type="r" for="ch" forName="Parent4" refType="w" fact="0.7001"/>
              <dgm:constr type="t" for="ch" forName="Parent4" refType="h" fact="0.2022"/>
              <dgm:constr type="w" for="ch" forName="Parent4" refType="w" fact="0.0579"/>
              <dgm:constr type="h" for="ch" forName="Parent4" refType="h" fact="0.3799"/>
              <dgm:constr type="r" for="ch" forName="Parent3" refType="w" fact="0.7898"/>
              <dgm:constr type="t" for="ch" forName="Parent3" refType="h" fact="0.2022"/>
              <dgm:constr type="w" for="ch" forName="Parent3" refType="w" fact="0.0579"/>
              <dgm:constr type="h" for="ch" forName="Parent3" refType="h" fact="0.3799"/>
              <dgm:constr type="r" for="ch" forName="Parent2" refType="w" fact="0.8795"/>
              <dgm:constr type="t" for="ch" forName="Parent2" refType="h" fact="0.2022"/>
              <dgm:constr type="w" for="ch" forName="Parent2" refType="w" fact="0.0579"/>
              <dgm:constr type="h" for="ch" forName="Parent2" refType="h" fact="0.3799"/>
              <dgm:constr type="r" for="ch" forName="Parent1" refType="w" fact="0.9692"/>
              <dgm:constr type="t" for="ch" forName="Parent1" refType="h" fact="0.2022"/>
              <dgm:constr type="w" for="ch" forName="Parent1" refType="w" fact="0.0579"/>
              <dgm:constr type="h" for="ch" forName="Parent1" refType="h" fact="0.3799"/>
              <dgm:constr type="r" for="ch" forName="Accent11" refType="w" fact="0.0868"/>
              <dgm:constr type="t" for="ch" forName="Accent11" refType="h" fact="0.1072"/>
              <dgm:constr type="w" for="ch" forName="Accent11" refType="w" fact="0.0868"/>
              <dgm:constr type="h" for="ch" forName="Accent11" refType="h" fact="0.5699"/>
              <dgm:constr type="r" for="ch" forName="ParentBackground11" refType="w" fact="0.0839"/>
              <dgm:constr type="t" for="ch" forName="ParentBackground11" refType="h" fact="0.1262"/>
              <dgm:constr type="w" for="ch" forName="ParentBackground11" refType="w" fact="0.081"/>
              <dgm:constr type="h" for="ch" forName="ParentBackground11" refType="h" fact="0.5319"/>
              <dgm:constr type="r" for="ch" forName="Child11" refType="w" fact="0.0839"/>
              <dgm:constr type="t" for="ch" forName="Child11" refType="h" fact="0.6876"/>
              <dgm:constr type="w" for="ch" forName="Child11" refType="w" fact="0.081"/>
              <dgm:constr type="h" for="ch" forName="Child11" refType="h" fact="0.3124"/>
              <dgm:constr type="r" for="ch" forName="Accent10" refType="w" fact="0.1945"/>
              <dgm:constr type="t" for="ch" forName="Accent10" refType="h" fact="-0.0109"/>
              <dgm:constr type="w" for="ch" forName="Accent10" refType="w" fact="0.1228"/>
              <dgm:constr type="h" for="ch" forName="Accent10" refType="h" fact="0.806"/>
              <dgm:constr type="r" for="ch" forName="ParentBackground10" refType="w" fact="0.1736"/>
              <dgm:constr type="t" for="ch" forName="ParentBackground10" refType="h" fact="0.1262"/>
              <dgm:constr type="w" for="ch" forName="ParentBackground10" refType="w" fact="0.081"/>
              <dgm:constr type="h" for="ch" forName="ParentBackground10" refType="h" fact="0.5319"/>
              <dgm:constr type="r" for="ch" forName="Child10" refType="w" fact="0.1736"/>
              <dgm:constr type="t" for="ch" forName="Child10" refType="h" fact="0.6876"/>
              <dgm:constr type="w" for="ch" forName="Child10" refType="w" fact="0.081"/>
              <dgm:constr type="h" for="ch" forName="Child10" refType="h" fact="0.3124"/>
              <dgm:constr type="r" for="ch" forName="Accent9" refType="w" fact="0.2842"/>
              <dgm:constr type="t" for="ch" forName="Accent9" refType="h" fact="-0.0109"/>
              <dgm:constr type="w" for="ch" forName="Accent9" refType="w" fact="0.1228"/>
              <dgm:constr type="h" for="ch" forName="Accent9" refType="h" fact="0.806"/>
              <dgm:constr type="r" for="ch" forName="ParentBackground9" refType="w" fact="0.2633"/>
              <dgm:constr type="t" for="ch" forName="ParentBackground9" refType="h" fact="0.1262"/>
              <dgm:constr type="w" for="ch" forName="ParentBackground9" refType="w" fact="0.081"/>
              <dgm:constr type="h" for="ch" forName="ParentBackground9" refType="h" fact="0.5319"/>
              <dgm:constr type="r" for="ch" forName="Child9" refType="w" fact="0.2633"/>
              <dgm:constr type="t" for="ch" forName="Child9" refType="h" fact="0.6876"/>
              <dgm:constr type="w" for="ch" forName="Child9" refType="w" fact="0.081"/>
              <dgm:constr type="h" for="ch" forName="Child9" refType="h" fact="0.3124"/>
              <dgm:constr type="r" for="ch" forName="Accent8" refType="w" fact="0.3739"/>
              <dgm:constr type="t" for="ch" forName="Accent8" refType="h" fact="-0.0109"/>
              <dgm:constr type="w" for="ch" forName="Accent8" refType="w" fact="0.1228"/>
              <dgm:constr type="h" for="ch" forName="Accent8" refType="h" fact="0.806"/>
              <dgm:constr type="r" for="ch" forName="ParentBackground8" refType="w" fact="0.353"/>
              <dgm:constr type="t" for="ch" forName="ParentBackground8" refType="h" fact="0.1262"/>
              <dgm:constr type="w" for="ch" forName="ParentBackground8" refType="w" fact="0.081"/>
              <dgm:constr type="h" for="ch" forName="ParentBackground8" refType="h" fact="0.5319"/>
              <dgm:constr type="r" for="ch" forName="Child8" refType="w" fact="0.353"/>
              <dgm:constr type="t" for="ch" forName="Child8" refType="h" fact="0.6876"/>
              <dgm:constr type="w" for="ch" forName="Child8" refType="w" fact="0.081"/>
              <dgm:constr type="h" for="ch" forName="Child8" refType="h" fact="0.3124"/>
              <dgm:constr type="r" for="ch" forName="Accent7" refType="w" fact="0.4636"/>
              <dgm:constr type="t" for="ch" forName="Accent7" refType="h" fact="-0.0109"/>
              <dgm:constr type="w" for="ch" forName="Accent7" refType="w" fact="0.1228"/>
              <dgm:constr type="h" for="ch" forName="Accent7" refType="h" fact="0.806"/>
              <dgm:constr type="r" for="ch" forName="ParentBackground7" refType="w" fact="0.4427"/>
              <dgm:constr type="t" for="ch" forName="ParentBackground7" refType="h" fact="0.1262"/>
              <dgm:constr type="w" for="ch" forName="ParentBackground7" refType="w" fact="0.081"/>
              <dgm:constr type="h" for="ch" forName="ParentBackground7" refType="h" fact="0.5319"/>
              <dgm:constr type="r" for="ch" forName="Child7" refType="w" fact="0.4427"/>
              <dgm:constr type="t" for="ch" forName="Child7" refType="h" fact="0.6876"/>
              <dgm:constr type="w" for="ch" forName="Child7" refType="w" fact="0.081"/>
              <dgm:constr type="h" for="ch" forName="Child7" refType="h" fact="0.3124"/>
              <dgm:constr type="r" for="ch" forName="Accent6" refType="w" fact="0.5533"/>
              <dgm:constr type="t" for="ch" forName="Accent6" refType="h" fact="-0.0109"/>
              <dgm:constr type="w" for="ch" forName="Accent6" refType="w" fact="0.1228"/>
              <dgm:constr type="h" for="ch" forName="Accent6" refType="h" fact="0.806"/>
              <dgm:constr type="r" for="ch" forName="ParentBackground6" refType="w" fact="0.5323"/>
              <dgm:constr type="t" for="ch" forName="ParentBackground6" refType="h" fact="0.1262"/>
              <dgm:constr type="w" for="ch" forName="ParentBackground6" refType="w" fact="0.081"/>
              <dgm:constr type="h" for="ch" forName="ParentBackground6" refType="h" fact="0.5319"/>
              <dgm:constr type="r" for="ch" forName="Child6" refType="w" fact="0.5323"/>
              <dgm:constr type="t" for="ch" forName="Child6" refType="h" fact="0.6876"/>
              <dgm:constr type="w" for="ch" forName="Child6" refType="w" fact="0.081"/>
              <dgm:constr type="h" for="ch" forName="Child6" refType="h" fact="0.3124"/>
              <dgm:constr type="r" for="ch" forName="Accent5" refType="w" fact="0.6429"/>
              <dgm:constr type="t" for="ch" forName="Accent5" refType="h" fact="-0.0109"/>
              <dgm:constr type="w" for="ch" forName="Accent5" refType="w" fact="0.1228"/>
              <dgm:constr type="h" for="ch" forName="Accent5" refType="h" fact="0.806"/>
              <dgm:constr type="r" for="ch" forName="ParentBackground5" refType="w" fact="0.622"/>
              <dgm:constr type="t" for="ch" forName="ParentBackground5" refType="h" fact="0.1262"/>
              <dgm:constr type="w" for="ch" forName="ParentBackground5" refType="w" fact="0.081"/>
              <dgm:constr type="h" for="ch" forName="ParentBackground5" refType="h" fact="0.5319"/>
              <dgm:constr type="r" for="ch" forName="Child5" refType="w" fact="0.622"/>
              <dgm:constr type="t" for="ch" forName="Child5" refType="h" fact="0.6876"/>
              <dgm:constr type="w" for="ch" forName="Child5" refType="w" fact="0.081"/>
              <dgm:constr type="h" for="ch" forName="Child5" refType="h" fact="0.3124"/>
              <dgm:constr type="r" for="ch" forName="Accent4" refType="w" fact="0.7326"/>
              <dgm:constr type="t" for="ch" forName="Accent4" refType="h" fact="-0.0109"/>
              <dgm:constr type="w" for="ch" forName="Accent4" refType="w" fact="0.1228"/>
              <dgm:constr type="h" for="ch" forName="Accent4" refType="h" fact="0.806"/>
              <dgm:constr type="r" for="ch" forName="ParentBackground4" refType="w" fact="0.7117"/>
              <dgm:constr type="t" for="ch" forName="ParentBackground4" refType="h" fact="0.1262"/>
              <dgm:constr type="w" for="ch" forName="ParentBackground4" refType="w" fact="0.081"/>
              <dgm:constr type="h" for="ch" forName="ParentBackground4" refType="h" fact="0.5319"/>
              <dgm:constr type="r" for="ch" forName="Child4" refType="w" fact="0.7117"/>
              <dgm:constr type="t" for="ch" forName="Child4" refType="h" fact="0.6876"/>
              <dgm:constr type="w" for="ch" forName="Child4" refType="w" fact="0.081"/>
              <dgm:constr type="h" for="ch" forName="Child4" refType="h" fact="0.3124"/>
              <dgm:constr type="r" for="ch" forName="Accent3" refType="w" fact="0.8223"/>
              <dgm:constr type="t" for="ch" forName="Accent3" refType="h" fact="-0.0109"/>
              <dgm:constr type="w" for="ch" forName="Accent3" refType="w" fact="0.1228"/>
              <dgm:constr type="h" for="ch" forName="Accent3" refType="h" fact="0.806"/>
              <dgm:constr type="r" for="ch" forName="ParentBackground3" refType="w" fact="0.8014"/>
              <dgm:constr type="t" for="ch" forName="ParentBackground3" refType="h" fact="0.1262"/>
              <dgm:constr type="w" for="ch" forName="ParentBackground3" refType="w" fact="0.081"/>
              <dgm:constr type="h" for="ch" forName="ParentBackground3" refType="h" fact="0.5319"/>
              <dgm:constr type="r" for="ch" forName="Child3" refType="w" fact="0.8014"/>
              <dgm:constr type="t" for="ch" forName="Child3" refType="h" fact="0.6876"/>
              <dgm:constr type="w" for="ch" forName="Child3" refType="w" fact="0.081"/>
              <dgm:constr type="h" for="ch" forName="Child3" refType="h" fact="0.3124"/>
              <dgm:constr type="r" for="ch" forName="Accent2" refType="w" fact="0.912"/>
              <dgm:constr type="t" for="ch" forName="Accent2" refType="h" fact="-0.0109"/>
              <dgm:constr type="w" for="ch" forName="Accent2" refType="w" fact="0.1228"/>
              <dgm:constr type="h" for="ch" forName="Accent2" refType="h" fact="0.806"/>
              <dgm:constr type="r" for="ch" forName="ParentBackground2" refType="w" fact="0.8911"/>
              <dgm:constr type="t" for="ch" forName="ParentBackground2" refType="h" fact="0.1262"/>
              <dgm:constr type="w" for="ch" forName="ParentBackground2" refType="w" fact="0.081"/>
              <dgm:constr type="h" for="ch" forName="ParentBackground2" refType="h" fact="0.5319"/>
              <dgm:constr type="r" for="ch" forName="Child2" refType="w" fact="0.8911"/>
              <dgm:constr type="t" for="ch" forName="Child2" refType="h" fact="0.6876"/>
              <dgm:constr type="w" for="ch" forName="Child2" refType="w" fact="0.081"/>
              <dgm:constr type="h" for="ch" forName="Child2" refType="h" fact="0.3124"/>
              <dgm:constr type="r" for="ch" forName="Accent1" refType="w" fact="1.0017"/>
              <dgm:constr type="t" for="ch" forName="Accent1" refType="h" fact="-0.0109"/>
              <dgm:constr type="w" for="ch" forName="Accent1" refType="w" fact="0.1228"/>
              <dgm:constr type="h" for="ch" forName="Accent1" refType="h" fact="0.806"/>
              <dgm:constr type="r" for="ch" forName="ParentBackground1" refType="w" fact="0.9808"/>
              <dgm:constr type="t" for="ch" forName="ParentBackground1" refType="h" fact="0.1262"/>
              <dgm:constr type="w" for="ch" forName="ParentBackground1" refType="w" fact="0.081"/>
              <dgm:constr type="h" for="ch" forName="ParentBackground1" refType="h" fact="0.5319"/>
              <dgm:constr type="r" for="ch" forName="Child1" refType="w" fact="0.9808"/>
              <dgm:constr type="t" for="ch" forName="Child1" refType="h" fact="0.6876"/>
              <dgm:constr type="w" for="ch" forName="Child1" refType="w" fact="0.081"/>
              <dgm:constr type="h" for="ch" forName="Child1" refType="h" fact="0.3124"/>
            </dgm:constrLst>
          </dgm:else>
        </dgm:choose>
      </dgm:else>
    </dgm:choose>
    <dgm:forEach name="wrapper" axis="self" ptType="parTrans">
      <dgm:forEach name="accentRepeat" axis="self">
        <dgm:layoutNode name="Accent" styleLbl="node1">
          <dgm:alg type="sp"/>
          <dgm:choose name="Name28">
            <dgm:if name="Name29" axis="followSib" ptType="node" func="cnt" op="equ" val="0">
              <dgm:shape xmlns:r="http://schemas.openxmlformats.org/officeDocument/2006/relationships" type="ellipse" r:blip="">
                <dgm:adjLst/>
              </dgm:shape>
            </dgm:if>
            <dgm:else name="Name30">
              <dgm:choose name="Name31">
                <dgm:if name="Name32" axis="precedSib" ptType="node" func="cnt" op="equ" val="10">
                  <dgm:shape xmlns:r="http://schemas.openxmlformats.org/officeDocument/2006/relationships" type="ellipse" r:blip="">
                    <dgm:adjLst/>
                  </dgm:shape>
                </dgm:if>
                <dgm:else name="Name33">
                  <dgm:choose name="Name34">
                    <dgm:if name="Name35" func="var" arg="dir" op="equ" val="norm">
                      <dgm:shape xmlns:r="http://schemas.openxmlformats.org/officeDocument/2006/relationships" rot="45" type="teardrop" r:blip="">
                        <dgm:adjLst>
                          <dgm:adj idx="1" val="1"/>
                        </dgm:adjLst>
                      </dgm:shape>
                    </dgm:if>
                    <dgm:else name="Name36">
                      <dgm:shape xmlns:r="http://schemas.openxmlformats.org/officeDocument/2006/relationships" rot="225" type="teardrop" r:blip="">
                        <dgm:adjLst>
                          <dgm:adj idx="1" val="1"/>
                        </dgm:adjLst>
                      </dgm:shape>
                    </dgm:else>
                  </dgm:choose>
                </dgm:else>
              </dgm:choose>
            </dgm:else>
          </dgm:choose>
          <dgm:presOf/>
        </dgm:layoutNode>
      </dgm:forEach>
      <dgm:forEach name="parentBackgroundRepeat" axis="self">
        <dgm:layoutNode name="ParentBackground" styleLbl="fgAcc1">
          <dgm:alg type="sp"/>
          <dgm:shape xmlns:r="http://schemas.openxmlformats.org/officeDocument/2006/relationships" type="ellipse" r:blip="">
            <dgm:adjLst/>
          </dgm:shape>
          <dgm:presOf axis="self" ptType="node"/>
        </dgm:layoutNode>
      </dgm:forEach>
    </dgm:forEach>
    <dgm:forEach name="Name37" axis="ch" ptType="node" st="11" cnt="1">
      <dgm:layoutNode name="Accent11">
        <dgm:alg type="sp"/>
        <dgm:shape xmlns:r="http://schemas.openxmlformats.org/officeDocument/2006/relationships" r:blip="">
          <dgm:adjLst/>
        </dgm:shape>
        <dgm:presOf/>
        <dgm:constrLst/>
        <dgm:forEach name="Name38" ref="accentRepeat"/>
      </dgm:layoutNode>
      <dgm:layoutNode name="ParentBackground11">
        <dgm:alg type="sp"/>
        <dgm:shape xmlns:r="http://schemas.openxmlformats.org/officeDocument/2006/relationships" r:blip="">
          <dgm:adjLst/>
        </dgm:shape>
        <dgm:presOf/>
        <dgm:forEach name="Name39" ref="parentBackgroundRepeat"/>
      </dgm:layoutNode>
      <dgm:choose name="Name40">
        <dgm:if name="Name41" axis="ch" ptType="node" func="cnt" op="gte" val="1">
          <dgm:layoutNode name="Child11"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2"/>
      </dgm:choose>
      <dgm:layoutNode name="Parent11"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43" axis="ch" ptType="node" st="10" cnt="1">
      <dgm:layoutNode name="Accent10">
        <dgm:alg type="sp"/>
        <dgm:shape xmlns:r="http://schemas.openxmlformats.org/officeDocument/2006/relationships" r:blip="">
          <dgm:adjLst/>
        </dgm:shape>
        <dgm:presOf/>
        <dgm:constrLst/>
        <dgm:forEach name="Name44" ref="accentRepeat"/>
      </dgm:layoutNode>
      <dgm:layoutNode name="ParentBackground10">
        <dgm:alg type="sp"/>
        <dgm:shape xmlns:r="http://schemas.openxmlformats.org/officeDocument/2006/relationships" r:blip="">
          <dgm:adjLst/>
        </dgm:shape>
        <dgm:presOf/>
        <dgm:forEach name="Name45" ref="parentBackgroundRepeat"/>
      </dgm:layoutNode>
      <dgm:choose name="Name46">
        <dgm:if name="Name47" axis="ch" ptType="node" func="cnt" op="gte" val="1">
          <dgm:layoutNode name="Child10"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8"/>
      </dgm:choose>
      <dgm:layoutNode name="Parent10"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49" axis="ch" ptType="node" st="9" cnt="1">
      <dgm:layoutNode name="Accent9">
        <dgm:alg type="sp"/>
        <dgm:shape xmlns:r="http://schemas.openxmlformats.org/officeDocument/2006/relationships" r:blip="">
          <dgm:adjLst/>
        </dgm:shape>
        <dgm:presOf/>
        <dgm:constrLst/>
        <dgm:forEach name="Name50" ref="accentRepeat"/>
      </dgm:layoutNode>
      <dgm:layoutNode name="ParentBackground9">
        <dgm:alg type="sp"/>
        <dgm:shape xmlns:r="http://schemas.openxmlformats.org/officeDocument/2006/relationships" r:blip="">
          <dgm:adjLst/>
        </dgm:shape>
        <dgm:presOf/>
        <dgm:forEach name="Name51" ref="parentBackgroundRepeat"/>
      </dgm:layoutNode>
      <dgm:choose name="Name52">
        <dgm:if name="Name53" axis="ch" ptType="node" func="cnt" op="gte" val="1">
          <dgm:layoutNode name="Child9"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4"/>
      </dgm:choose>
      <dgm:layoutNode name="Parent9"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55" axis="ch" ptType="node" st="8" cnt="1">
      <dgm:layoutNode name="Accent8">
        <dgm:alg type="sp"/>
        <dgm:shape xmlns:r="http://schemas.openxmlformats.org/officeDocument/2006/relationships" r:blip="">
          <dgm:adjLst/>
        </dgm:shape>
        <dgm:presOf/>
        <dgm:constrLst/>
        <dgm:forEach name="Name56" ref="accentRepeat"/>
      </dgm:layoutNode>
      <dgm:layoutNode name="ParentBackground8">
        <dgm:alg type="sp"/>
        <dgm:shape xmlns:r="http://schemas.openxmlformats.org/officeDocument/2006/relationships" r:blip="">
          <dgm:adjLst/>
        </dgm:shape>
        <dgm:presOf/>
        <dgm:forEach name="Name57" ref="parentBackgroundRepeat"/>
      </dgm:layoutNode>
      <dgm:choose name="Name58">
        <dgm:if name="Name59" axis="ch" ptType="node" func="cnt" op="gte" val="1">
          <dgm:layoutNode name="Child8"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0"/>
      </dgm:choose>
      <dgm:layoutNode name="Parent8"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61" axis="ch" ptType="node" st="7" cnt="1">
      <dgm:layoutNode name="Accent7">
        <dgm:alg type="sp"/>
        <dgm:shape xmlns:r="http://schemas.openxmlformats.org/officeDocument/2006/relationships" r:blip="">
          <dgm:adjLst/>
        </dgm:shape>
        <dgm:presOf/>
        <dgm:constrLst/>
        <dgm:forEach name="Name62" ref="accentRepeat"/>
      </dgm:layoutNode>
      <dgm:layoutNode name="ParentBackground7">
        <dgm:alg type="sp"/>
        <dgm:shape xmlns:r="http://schemas.openxmlformats.org/officeDocument/2006/relationships" r:blip="">
          <dgm:adjLst/>
        </dgm:shape>
        <dgm:presOf/>
        <dgm:forEach name="Name63" ref="parentBackgroundRepeat"/>
      </dgm:layoutNode>
      <dgm:choose name="Name64">
        <dgm:if name="Name65" axis="ch" ptType="node" func="cnt" op="gte" val="1">
          <dgm:layoutNode name="Child7"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6"/>
      </dgm:choose>
      <dgm:layoutNode name="Parent7"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67" axis="ch" ptType="node" st="6" cnt="1">
      <dgm:layoutNode name="Accent6">
        <dgm:alg type="sp"/>
        <dgm:shape xmlns:r="http://schemas.openxmlformats.org/officeDocument/2006/relationships" r:blip="">
          <dgm:adjLst/>
        </dgm:shape>
        <dgm:presOf/>
        <dgm:constrLst/>
        <dgm:forEach name="Name68" ref="accentRepeat"/>
      </dgm:layoutNode>
      <dgm:layoutNode name="ParentBackground6">
        <dgm:alg type="sp"/>
        <dgm:shape xmlns:r="http://schemas.openxmlformats.org/officeDocument/2006/relationships" r:blip="">
          <dgm:adjLst/>
        </dgm:shape>
        <dgm:presOf/>
        <dgm:forEach name="Name69" ref="parentBackgroundRepeat"/>
      </dgm:layoutNode>
      <dgm:choose name="Name70">
        <dgm:if name="Name71" axis="ch" ptType="node" func="cnt" op="gte" val="1">
          <dgm:layoutNode name="Child6"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2"/>
      </dgm:choose>
      <dgm:layoutNode name="Parent6"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73" axis="ch" ptType="node" st="5" cnt="1">
      <dgm:layoutNode name="Accent5">
        <dgm:alg type="sp"/>
        <dgm:shape xmlns:r="http://schemas.openxmlformats.org/officeDocument/2006/relationships" r:blip="">
          <dgm:adjLst/>
        </dgm:shape>
        <dgm:presOf/>
        <dgm:constrLst/>
        <dgm:forEach name="Name74" ref="accentRepeat"/>
      </dgm:layoutNode>
      <dgm:layoutNode name="ParentBackground5">
        <dgm:alg type="sp"/>
        <dgm:shape xmlns:r="http://schemas.openxmlformats.org/officeDocument/2006/relationships" r:blip="">
          <dgm:adjLst/>
        </dgm:shape>
        <dgm:presOf/>
        <dgm:forEach name="Name75" ref="parentBackgroundRepeat"/>
      </dgm:layoutNode>
      <dgm:choose name="Name76">
        <dgm:if name="Name77" axis="ch" ptType="node" func="cnt" op="gte" val="1">
          <dgm:layoutNode name="Child5"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8"/>
      </dgm:choose>
      <dgm:layoutNode name="Parent5"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79" axis="ch" ptType="node" st="4" cnt="1">
      <dgm:layoutNode name="Accent4">
        <dgm:alg type="sp"/>
        <dgm:shape xmlns:r="http://schemas.openxmlformats.org/officeDocument/2006/relationships" r:blip="">
          <dgm:adjLst/>
        </dgm:shape>
        <dgm:presOf/>
        <dgm:constrLst/>
        <dgm:forEach name="Name80" ref="accentRepeat"/>
      </dgm:layoutNode>
      <dgm:layoutNode name="ParentBackground4">
        <dgm:alg type="sp"/>
        <dgm:shape xmlns:r="http://schemas.openxmlformats.org/officeDocument/2006/relationships" r:blip="">
          <dgm:adjLst/>
        </dgm:shape>
        <dgm:presOf/>
        <dgm:forEach name="Name81" ref="parentBackgroundRepeat"/>
      </dgm:layoutNode>
      <dgm:choose name="Name82">
        <dgm:if name="Name83" axis="ch" ptType="node" func="cnt" op="gte" val="1">
          <dgm:layoutNode name="Child4"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4"/>
      </dgm:choose>
      <dgm:layoutNode name="Parent4"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85" axis="ch" ptType="node" st="3" cnt="1">
      <dgm:layoutNode name="Accent3">
        <dgm:alg type="sp"/>
        <dgm:shape xmlns:r="http://schemas.openxmlformats.org/officeDocument/2006/relationships" r:blip="">
          <dgm:adjLst/>
        </dgm:shape>
        <dgm:presOf/>
        <dgm:constrLst/>
        <dgm:forEach name="Name86" ref="accentRepeat"/>
      </dgm:layoutNode>
      <dgm:layoutNode name="ParentBackground3">
        <dgm:alg type="sp"/>
        <dgm:shape xmlns:r="http://schemas.openxmlformats.org/officeDocument/2006/relationships" r:blip="">
          <dgm:adjLst/>
        </dgm:shape>
        <dgm:presOf/>
        <dgm:forEach name="Name87" ref="parentBackgroundRepeat"/>
      </dgm:layoutNode>
      <dgm:choose name="Name88">
        <dgm:if name="Name89" axis="ch" ptType="node" func="cnt" op="gte" val="1">
          <dgm:layoutNode name="Child3"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90"/>
      </dgm:choose>
      <dgm:layoutNode name="Parent3"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91" axis="ch" ptType="node" st="2" cnt="1">
      <dgm:layoutNode name="Accent2">
        <dgm:alg type="sp"/>
        <dgm:shape xmlns:r="http://schemas.openxmlformats.org/officeDocument/2006/relationships" r:blip="">
          <dgm:adjLst/>
        </dgm:shape>
        <dgm:presOf/>
        <dgm:constrLst/>
        <dgm:forEach name="Name92" ref="accentRepeat"/>
      </dgm:layoutNode>
      <dgm:layoutNode name="ParentBackground2" styleLbl="fgAcc1">
        <dgm:alg type="sp"/>
        <dgm:shape xmlns:r="http://schemas.openxmlformats.org/officeDocument/2006/relationships" r:blip="">
          <dgm:adjLst/>
        </dgm:shape>
        <dgm:presOf/>
        <dgm:forEach name="Name93" ref="parentBackgroundRepeat"/>
      </dgm:layoutNode>
      <dgm:choose name="Name94">
        <dgm:if name="Name95" axis="ch" ptType="node" func="cnt" op="gte" val="1">
          <dgm:layoutNode name="Child2"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96"/>
      </dgm:choose>
      <dgm:layoutNode name="Parent2"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97" axis="ch" ptType="node" cnt="1">
      <dgm:layoutNode name="Accent1">
        <dgm:alg type="sp"/>
        <dgm:shape xmlns:r="http://schemas.openxmlformats.org/officeDocument/2006/relationships" r:blip="">
          <dgm:adjLst/>
        </dgm:shape>
        <dgm:presOf/>
        <dgm:constrLst/>
        <dgm:forEach name="Name98" ref="accentRepeat"/>
      </dgm:layoutNode>
      <dgm:layoutNode name="ParentBackground1">
        <dgm:alg type="sp"/>
        <dgm:shape xmlns:r="http://schemas.openxmlformats.org/officeDocument/2006/relationships" r:blip="">
          <dgm:adjLst/>
        </dgm:shape>
        <dgm:presOf/>
        <dgm:forEach name="Name99" ref="parentBackgroundRepeat"/>
      </dgm:layoutNode>
      <dgm:choose name="Name100">
        <dgm:if name="Name101" axis="ch" ptType="node" func="cnt" op="gte" val="1">
          <dgm:layoutNode name="Child1"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02"/>
      </dgm:choose>
      <dgm:layoutNode name="Parent1"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layoutNode>
</dgm:layoutDef>
</file>

<file path=ppt/diagrams/layout7.xml><?xml version="1.0" encoding="utf-8"?>
<dgm:layoutDef xmlns:dgm="http://schemas.openxmlformats.org/drawingml/2006/diagram" xmlns:a="http://schemas.openxmlformats.org/drawingml/2006/main" uniqueId="urn:microsoft.com/office/officeart/2009/3/layout/DescendingProcess">
  <dgm:title val=""/>
  <dgm:desc val=""/>
  <dgm:catLst>
    <dgm:cat type="process" pri="235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clrData>
  <dgm:layoutNode name="Name0">
    <dgm:varLst>
      <dgm:chMax val="7"/>
      <dgm:chPref val="5"/>
    </dgm:varLst>
    <dgm:alg type="composite">
      <dgm:param type="ar" val="1.1"/>
    </dgm:alg>
    <dgm:shape xmlns:r="http://schemas.openxmlformats.org/officeDocument/2006/relationships" r:blip="">
      <dgm:adjLst/>
    </dgm:shape>
    <dgm:choose name="Name1">
      <dgm:if name="Name2" axis="ch" ptType="node" func="cnt" op="equ" val="1">
        <dgm:constrLst>
          <dgm:constr type="primFontSz" for="ch" ptType="node" op="equ" val="65"/>
          <dgm:constr type="w" for="ch" forName="arrowNode" refType="w" fact="0.75"/>
          <dgm:constr type="h" for="ch" forName="arrowNode" refType="h"/>
          <dgm:constr type="l" for="ch" forName="arrowNode" refType="w" fact="0.07"/>
          <dgm:constr type="t" for="ch" forName="arrowNode"/>
          <dgm:constr type="l" for="ch" forName="txNode1" refType="w" fact="0"/>
          <dgm:constr type="t" for="ch" forName="txNode1" refType="h" fact="0"/>
          <dgm:constr type="r" for="ch" forName="txNode1" refType="w" fact="0.37"/>
          <dgm:constr type="h" for="ch" forName="txNode1" refType="h" fact="0.16"/>
        </dgm:constrLst>
      </dgm:if>
      <dgm:if name="Name3" axis="ch" ptType="node" func="cnt" op="equ" val="2">
        <dgm:constrLst>
          <dgm:constr type="primFontSz" for="ch" ptType="node" op="equ" val="65"/>
          <dgm:constr type="w" for="ch" forName="arrowNode" refType="w" fact="0.75"/>
          <dgm:constr type="h" for="ch" forName="arrowNode" refType="h"/>
          <dgm:constr type="l" for="ch" forName="arrowNode" refType="w" fact="0.07"/>
          <dgm:constr type="t" for="ch" forName="arrowNode"/>
          <dgm:constr type="l" for="ch" forName="txNode1" refType="w" fact="0"/>
          <dgm:constr type="t" for="ch" forName="txNode1" refType="h" fact="0"/>
          <dgm:constr type="r" for="ch" forName="txNode1" refType="w" fact="0.37"/>
          <dgm:constr type="h" for="ch" forName="txNode1" refType="h" fact="0.16"/>
          <dgm:constr type="l" for="ch" forName="txNode2" refType="w" fact="0.5"/>
          <dgm:constr type="b" for="ch" forName="txNode2" refType="h"/>
          <dgm:constr type="r" for="ch" forName="txNode2" refType="w"/>
          <dgm:constr type="h" for="ch" forName="txNode2" refType="h" fact="0.16"/>
        </dgm:constrLst>
      </dgm:if>
      <dgm:if name="Name4" axis="ch" ptType="node" func="cnt" op="equ" val="3">
        <dgm:constrLst>
          <dgm:constr type="primFontSz" for="ch" ptType="node" op="equ" val="65"/>
          <dgm:constr type="w" for="ch" forName="arrowNode" refType="w" fact="0.75"/>
          <dgm:constr type="h" for="ch" forName="arrowNode" refType="h"/>
          <dgm:constr type="l" for="ch" forName="arrowNode" refType="w" fact="0.07"/>
          <dgm:constr type="t" for="ch" forName="arrowNode"/>
          <dgm:constr type="l" for="ch" forName="txNode1" refType="w" fact="0"/>
          <dgm:constr type="t" for="ch" forName="txNode1" refType="h" fact="0"/>
          <dgm:constr type="r" for="ch" forName="txNode1" refType="w" fact="0.37"/>
          <dgm:constr type="h" for="ch" forName="txNode1" refType="h" fact="0.16"/>
          <dgm:constr type="l" for="ch" forName="txNode2" refType="w" fact="0.56"/>
          <dgm:constr type="ctrY" for="ch" forName="txNode2" refType="h" fact="0.3992"/>
          <dgm:constr type="r" for="ch" forName="txNode2" refType="w"/>
          <dgm:constr type="h" for="ch" forName="txNode2" refType="h" fact="0.16"/>
          <dgm:constr type="l" for="ch" forName="txNode3" refType="w" fact="0.5"/>
          <dgm:constr type="b" for="ch" forName="txNode3" refType="h"/>
          <dgm:constr type="r" for="ch" forName="txNode3" refType="w"/>
          <dgm:constr type="h" for="ch" forName="txNode3" refType="h" fact="0.16"/>
          <dgm:constr type="ctrX" for="ch" forName="dotNode2" refType="w" fact="0.4782"/>
          <dgm:constr type="ctrY" for="ch" forName="dotNode2" refType="h" fact="0.3992"/>
          <dgm:constr type="h" for="ch" forName="dotNode2" refType="h" fact="0.0218"/>
          <dgm:constr type="w" for="ch" forName="dotNode2" refType="h" refFor="ch" refForName="dotNode2"/>
        </dgm:constrLst>
      </dgm:if>
      <dgm:if name="Name5" axis="ch" ptType="node" func="cnt" op="equ" val="4">
        <dgm:constrLst>
          <dgm:constr type="primFontSz" for="ch" ptType="node" op="equ" val="65"/>
          <dgm:constr type="w" for="ch" forName="arrowNode" refType="w" fact="0.75"/>
          <dgm:constr type="h" for="ch" forName="arrowNode" refType="h"/>
          <dgm:constr type="l" for="ch" forName="arrowNode" refType="w" fact="0.07"/>
          <dgm:constr type="t" for="ch" forName="arrowNode"/>
          <dgm:constr type="l" for="ch" forName="txNode1" refType="w" fact="0"/>
          <dgm:constr type="t" for="ch" forName="txNode1" refType="h" fact="0"/>
          <dgm:constr type="r" for="ch" forName="txNode1" refType="w" fact="0.37"/>
          <dgm:constr type="h" for="ch" forName="txNode1" refType="h" fact="0.16"/>
          <dgm:constr type="l" for="ch" forName="txNode2" refType="w" fact="0.49"/>
          <dgm:constr type="ctrY" for="ch" forName="txNode2" refType="h" fact="0.3153"/>
          <dgm:constr type="r" for="ch" forName="txNode2" refType="w"/>
          <dgm:constr type="h" for="ch" forName="txNode2" refType="h" fact="0.16"/>
          <dgm:constr type="l" for="ch" forName="txNode3" refType="w" fact="0"/>
          <dgm:constr type="ctrY" for="ch" forName="txNode3" refType="h" fact="0.5004"/>
          <dgm:constr type="r" for="ch" forName="txNode3" refType="w" fact="0.5"/>
          <dgm:constr type="h" for="ch" forName="txNode3" refType="h" fact="0.16"/>
          <dgm:constr type="l" for="ch" forName="txNode4" refType="w" fact="0.5"/>
          <dgm:constr type="b" for="ch" forName="txNode4" refType="h"/>
          <dgm:constr type="r" for="ch" forName="txNode4" refType="w"/>
          <dgm:constr type="h" for="ch" forName="txNode4" refType="h" fact="0.16"/>
          <dgm:constr type="ctrX" for="ch" forName="dotNode2" refType="w" fact="0.39"/>
          <dgm:constr type="ctrY" for="ch" forName="dotNode2" refType="h" fact="0.3153"/>
          <dgm:constr type="h" for="ch" forName="dotNode2" refType="h" fact="0.0218"/>
          <dgm:constr type="w" for="ch" forName="dotNode2" refType="h" refFor="ch" refForName="dotNode2"/>
          <dgm:constr type="ctrX" for="ch" forName="dotNode3" refType="w" fact="0.5626"/>
          <dgm:constr type="ctrY" for="ch" forName="dotNode3" refType="h" fact="0.5004"/>
          <dgm:constr type="h" for="ch" forName="dotNode3" refType="h" fact="0.0218"/>
          <dgm:constr type="w" for="ch" forName="dotNode3" refType="h" refFor="ch" refForName="dotNode3"/>
        </dgm:constrLst>
      </dgm:if>
      <dgm:if name="Name6" axis="ch" ptType="node" func="cnt" op="equ" val="5">
        <dgm:constrLst>
          <dgm:constr type="primFontSz" for="ch" ptType="node" op="equ" val="65"/>
          <dgm:constr type="w" for="ch" forName="arrowNode" refType="w" fact="0.75"/>
          <dgm:constr type="h" for="ch" forName="arrowNode" refType="h"/>
          <dgm:constr type="l" for="ch" forName="arrowNode" refType="w" fact="0.07"/>
          <dgm:constr type="t" for="ch" forName="arrowNode"/>
          <dgm:constr type="l" for="ch" forName="txNode1" refType="w" fact="0"/>
          <dgm:constr type="t" for="ch" forName="txNode1" refType="h" fact="0"/>
          <dgm:constr type="r" for="ch" forName="txNode1" refType="w" fact="0.37"/>
          <dgm:constr type="h" for="ch" forName="txNode1" refType="h" fact="0.16"/>
          <dgm:constr type="l" for="ch" forName="txNode2" refType="w" fact="0.46"/>
          <dgm:constr type="ctrY" for="ch" forName="txNode2" refType="h" fact="0.2885"/>
          <dgm:constr type="r" for="ch" forName="txNode2" refType="w"/>
          <dgm:constr type="h" for="ch" forName="txNode2" refType="h" fact="0.16"/>
          <dgm:constr type="l" for="ch" forName="txNode3" refType="w" fact="0"/>
          <dgm:constr type="ctrY" for="ch" forName="txNode3" refType="h" fact="0.4089"/>
          <dgm:constr type="r" for="ch" forName="txNode3" refType="w" fact="0.43"/>
          <dgm:constr type="h" for="ch" forName="txNode3" refType="h" fact="0.16"/>
          <dgm:constr type="l" for="ch" forName="txNode4" refType="w" fact="0.67"/>
          <dgm:constr type="ctrY" for="ch" forName="txNode4" refType="h" fact="0.5497"/>
          <dgm:constr type="r" for="ch" forName="txNode4" refType="w"/>
          <dgm:constr type="h" for="ch" forName="txNode4" refType="h" fact="0.16"/>
          <dgm:constr type="l" for="ch" forName="txNode5" refType="w" fact="0.5"/>
          <dgm:constr type="b" for="ch" forName="txNode5" refType="h"/>
          <dgm:constr type="r" for="ch" forName="txNode5" refType="w"/>
          <dgm:constr type="h" for="ch" forName="txNode5" refType="h" fact="0.16"/>
          <dgm:constr type="ctrX" for="ch" forName="dotNode2" refType="w" fact="0.3565"/>
          <dgm:constr type="ctrY" for="ch" forName="dotNode2" refType="h" fact="0.2885"/>
          <dgm:constr type="h" for="ch" forName="dotNode2" refType="h" fact="0.0218"/>
          <dgm:constr type="w" for="ch" forName="dotNode2" refType="h" refFor="ch" refForName="dotNode2"/>
          <dgm:constr type="ctrX" for="ch" forName="dotNode3" refType="w" fact="0.4922"/>
          <dgm:constr type="ctrY" for="ch" forName="dotNode3" refType="h" fact="0.4089"/>
          <dgm:constr type="h" for="ch" forName="dotNode3" refType="h" fact="0.0218"/>
          <dgm:constr type="w" for="ch" forName="dotNode3" refType="h" refFor="ch" refForName="dotNode3"/>
          <dgm:constr type="ctrX" for="ch" forName="dotNode4" refType="w" fact="0.5939"/>
          <dgm:constr type="ctrY" for="ch" forName="dotNode4" refType="h" fact="0.5497"/>
          <dgm:constr type="h" for="ch" forName="dotNode4" refType="h" fact="0.0218"/>
          <dgm:constr type="w" for="ch" forName="dotNode4" refType="h" refFor="ch" refForName="dotNode4"/>
        </dgm:constrLst>
      </dgm:if>
      <dgm:if name="Name7" axis="ch" ptType="node" func="cnt" op="equ" val="6">
        <dgm:constrLst>
          <dgm:constr type="primFontSz" for="ch" ptType="node" op="equ" val="65"/>
          <dgm:constr type="w" for="ch" forName="arrowNode" refType="w" fact="0.75"/>
          <dgm:constr type="h" for="ch" forName="arrowNode" refType="h"/>
          <dgm:constr type="l" for="ch" forName="arrowNode" refType="w" fact="0.07"/>
          <dgm:constr type="t" for="ch" forName="arrowNode"/>
          <dgm:constr type="l" for="ch" forName="txNode1" refType="w" fact="0"/>
          <dgm:constr type="t" for="ch" forName="txNode1" refType="h" fact="0"/>
          <dgm:constr type="r" for="ch" forName="txNode1" refType="w" fact="0.37"/>
          <dgm:constr type="h" for="ch" forName="txNode1" refType="h" fact="0.16"/>
          <dgm:constr type="l" for="ch" forName="txNode2" refType="w" fact="0.45"/>
          <dgm:constr type="ctrY" for="ch" forName="txNode2" refType="h" fact="0.2693"/>
          <dgm:constr type="r" for="ch" forName="txNode2" refType="w"/>
          <dgm:constr type="h" for="ch" forName="txNode2" refType="h" fact="0.16"/>
          <dgm:constr type="l" for="ch" forName="txNode3" refType="w" fact="0"/>
          <dgm:constr type="ctrY" for="ch" forName="txNode3" refType="h" fact="0.3638"/>
          <dgm:constr type="r" for="ch" forName="txNode3" refType="w" fact="0.37"/>
          <dgm:constr type="h" for="ch" forName="txNode3" refType="h" fact="0.16"/>
          <dgm:constr type="l" for="ch" forName="txNode4" refType="w" fact="0.63"/>
          <dgm:constr type="ctrY" for="ch" forName="txNode4" refType="h" fact="0.4744"/>
          <dgm:constr type="r" for="ch" forName="txNode4" refType="w"/>
          <dgm:constr type="h" for="ch" forName="txNode4" refType="h" fact="0.16"/>
          <dgm:constr type="l" for="ch" forName="txNode5" refType="w" fact="0"/>
          <dgm:constr type="ctrY" for="ch" forName="txNode5" refType="h" fact="0.5961"/>
          <dgm:constr type="r" for="ch" forName="txNode5" refType="w" fact="0.55"/>
          <dgm:constr type="h" for="ch" forName="txNode5" refType="h" fact="0.16"/>
          <dgm:constr type="l" for="ch" forName="txNode6" refType="w" fact="0.5"/>
          <dgm:constr type="b" for="ch" forName="txNode6" refType="h"/>
          <dgm:constr type="r" for="ch" forName="txNode6" refType="w"/>
          <dgm:constr type="h" for="ch" forName="txNode6" refType="h" fact="0.16"/>
          <dgm:constr type="ctrX" for="ch" forName="dotNode2" refType="w" fact="0.33"/>
          <dgm:constr type="ctrY" for="ch" forName="dotNode2" refType="h" fact="0.2693"/>
          <dgm:constr type="h" for="ch" forName="dotNode2" refType="h" fact="0.0218"/>
          <dgm:constr type="w" for="ch" forName="dotNode2" refType="h" refFor="ch" refForName="dotNode2"/>
          <dgm:constr type="ctrX" for="ch" forName="dotNode3" refType="w" fact="0.4419"/>
          <dgm:constr type="ctrY" for="ch" forName="dotNode3" refType="h" fact="0.3638"/>
          <dgm:constr type="h" for="ch" forName="dotNode3" refType="h" fact="0.0218"/>
          <dgm:constr type="w" for="ch" forName="dotNode3" refType="h" refFor="ch" refForName="dotNode3"/>
          <dgm:constr type="ctrX" for="ch" forName="dotNode4" refType="w" fact="0.5425"/>
          <dgm:constr type="ctrY" for="ch" forName="dotNode4" refType="h" fact="0.4744"/>
          <dgm:constr type="h" for="ch" forName="dotNode4" refType="h" fact="0.0218"/>
          <dgm:constr type="w" for="ch" forName="dotNode4" refType="h" refFor="ch" refForName="dotNode4"/>
          <dgm:constr type="ctrX" for="ch" forName="dotNode5" refType="w" fact="0.6153"/>
          <dgm:constr type="ctrY" for="ch" forName="dotNode5" refType="h" fact="0.5961"/>
          <dgm:constr type="h" for="ch" forName="dotNode5" refType="h" fact="0.0218"/>
          <dgm:constr type="w" for="ch" forName="dotNode5" refType="h" refFor="ch" refForName="dotNode5"/>
        </dgm:constrLst>
      </dgm:if>
      <dgm:else name="Name8">
        <dgm:constrLst>
          <dgm:constr type="primFontSz" for="ch" ptType="node" op="equ" val="65"/>
          <dgm:constr type="w" for="ch" forName="arrowNode" refType="w" fact="0.75"/>
          <dgm:constr type="h" for="ch" forName="arrowNode" refType="h"/>
          <dgm:constr type="l" for="ch" forName="arrowNode" refType="w" fact="0.07"/>
          <dgm:constr type="t" for="ch" forName="arrowNode"/>
          <dgm:constr type="l" for="ch" forName="txNode1" refType="w" fact="0"/>
          <dgm:constr type="t" for="ch" forName="txNode1" refType="h" fact="0"/>
          <dgm:constr type="r" for="ch" forName="txNode1" refType="w" fact="0.37"/>
          <dgm:constr type="h" for="ch" forName="txNode1" refType="h" fact="0.16"/>
          <dgm:constr type="l" for="ch" forName="txNode2" refType="w" fact="0.44"/>
          <dgm:constr type="ctrY" for="ch" forName="txNode2" refType="h" fact="0.2693"/>
          <dgm:constr type="r" for="ch" forName="txNode2" refType="w"/>
          <dgm:constr type="h" for="ch" forName="txNode2" refType="h" fact="0.16"/>
          <dgm:constr type="l" for="ch" forName="txNode3" refType="w" fact="0"/>
          <dgm:constr type="ctrY" for="ch" forName="txNode3" refType="h" fact="0.3424"/>
          <dgm:constr type="r" for="ch" forName="txNode3" refType="w" fact="0.33"/>
          <dgm:constr type="h" for="ch" forName="txNode3" refType="h" fact="0.16"/>
          <dgm:constr type="l" for="ch" forName="txNode4" refType="w" fact="0.61"/>
          <dgm:constr type="ctrY" for="ch" forName="txNode4" refType="h" fact="0.4276"/>
          <dgm:constr type="r" for="ch" forName="txNode4" refType="w"/>
          <dgm:constr type="h" for="ch" forName="txNode4" refType="h" fact="0.16"/>
          <dgm:constr type="l" for="ch" forName="txNode5" refType="w" fact="0"/>
          <dgm:constr type="ctrY" for="ch" forName="txNode5" refType="h" fact="0.5218"/>
          <dgm:constr type="r" for="ch" forName="txNode5" refType="w" fact="0.5"/>
          <dgm:constr type="h" for="ch" forName="txNode5" refType="h" fact="0.16"/>
          <dgm:constr type="l" for="ch" forName="txNode6" refType="w" fact="0.71"/>
          <dgm:constr type="ctrY" for="ch" forName="txNode6" refType="h" fact="0.6179"/>
          <dgm:constr type="r" for="ch" forName="txNode6" refType="w"/>
          <dgm:constr type="h" for="ch" forName="txNode6" refType="h" fact="0.16"/>
          <dgm:constr type="l" for="ch" forName="txNode7" refType="w" fact="0.5"/>
          <dgm:constr type="b" for="ch" forName="txNode7" refType="h"/>
          <dgm:constr type="r" for="ch" forName="txNode7" refType="w"/>
          <dgm:constr type="h" for="ch" forName="txNode7" refType="h" fact="0.16"/>
          <dgm:constr type="ctrX" for="ch" forName="dotNode2" refType="w" fact="0.33"/>
          <dgm:constr type="ctrY" for="ch" forName="dotNode2" refType="h" fact="0.2693"/>
          <dgm:constr type="h" for="ch" forName="dotNode2" refType="h" fact="0.0218"/>
          <dgm:constr type="w" for="ch" forName="dotNode2" refType="h" refFor="ch" refForName="dotNode2"/>
          <dgm:constr type="ctrX" for="ch" forName="dotNode3" refType="w" fact="0.425"/>
          <dgm:constr type="ctrY" for="ch" forName="dotNode3" refType="h" fact="0.3424"/>
          <dgm:constr type="h" for="ch" forName="dotNode3" refType="h" fact="0.0218"/>
          <dgm:constr type="w" for="ch" forName="dotNode3" refType="h" refFor="ch" refForName="dotNode3"/>
          <dgm:constr type="ctrX" for="ch" forName="dotNode4" refType="w" fact="0.505"/>
          <dgm:constr type="ctrY" for="ch" forName="dotNode4" refType="h" fact="0.4276"/>
          <dgm:constr type="h" for="ch" forName="dotNode4" refType="h" fact="0.0218"/>
          <dgm:constr type="w" for="ch" forName="dotNode4" refType="h" refFor="ch" refForName="dotNode4"/>
          <dgm:constr type="ctrX" for="ch" forName="dotNode5" refType="w" fact="0.5742"/>
          <dgm:constr type="ctrY" for="ch" forName="dotNode5" refType="h" fact="0.5218"/>
          <dgm:constr type="h" for="ch" forName="dotNode5" refType="h" fact="0.0218"/>
          <dgm:constr type="w" for="ch" forName="dotNode5" refType="h" refFor="ch" refForName="dotNode5"/>
          <dgm:constr type="ctrX" for="ch" forName="dotNode6" refType="w" fact="0.63"/>
          <dgm:constr type="ctrY" for="ch" forName="dotNode6" refType="h" fact="0.6179"/>
          <dgm:constr type="h" for="ch" forName="dotNode6" refType="h" fact="0.0218"/>
          <dgm:constr type="w" for="ch" forName="dotNode6" refType="h" refFor="ch" refForName="dotNode6"/>
        </dgm:constrLst>
      </dgm:else>
    </dgm:choose>
    <dgm:forEach name="Name9" axis="self" ptType="parTrans">
      <dgm:forEach name="Name10" axis="self" ptType="sibTrans" st="2">
        <dgm:forEach name="dotRepeat" axis="self">
          <dgm:layoutNode name="dotRepeatNode" styleLbl="fgShp">
            <dgm:alg type="sp"/>
            <dgm:shape xmlns:r="http://schemas.openxmlformats.org/officeDocument/2006/relationships" type="ellipse" r:blip="">
              <dgm:adjLst/>
            </dgm:shape>
            <dgm:presOf axis="self"/>
          </dgm:layoutNode>
        </dgm:forEach>
      </dgm:forEach>
    </dgm:forEach>
    <dgm:choose name="Name11">
      <dgm:if name="Name12" axis="ch" ptType="node" func="cnt" op="gte" val="1">
        <dgm:layoutNode name="arrowNode" styleLbl="node1">
          <dgm:alg type="sp"/>
          <dgm:shape xmlns:r="http://schemas.openxmlformats.org/officeDocument/2006/relationships" rot="73.2729" type="swooshArrow" r:blip="">
            <dgm:adjLst>
              <dgm:adj idx="1" val="0.1631"/>
              <dgm:adj idx="2" val="0.3137"/>
            </dgm:adjLst>
          </dgm:shape>
          <dgm:presOf/>
        </dgm:layoutNode>
      </dgm:if>
      <dgm:else name="Name13"/>
    </dgm:choose>
    <dgm:forEach name="Name14" axis="ch" ptType="node" cnt="1">
      <dgm:layoutNode name="txNode1" styleLbl="revTx">
        <dgm:varLst>
          <dgm:bulletEnabled val="1"/>
        </dgm:varLst>
        <dgm:alg type="tx">
          <dgm:param type="txAnchorVert" val="b"/>
        </dgm:alg>
        <dgm:shape xmlns:r="http://schemas.openxmlformats.org/officeDocument/2006/relationships" type="rect" r:blip="" zOrderOff="10">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15" axis="ch" ptType="node" st="2" cnt="1">
      <dgm:layoutNode name="txNode2" styleLbl="revTx">
        <dgm:varLst>
          <dgm:bulletEnabled val="1"/>
        </dgm:varLst>
        <dgm:choose name="Name16">
          <dgm:if name="Name17" axis="self" ptType="node" func="revPos" op="equ" val="1">
            <dgm:alg type="tx">
              <dgm:param type="txAnchorVert" val="t"/>
            </dgm:alg>
          </dgm:if>
          <dgm:if name="Name18" axis="self" ptType="node" func="posOdd" op="equ" val="1">
            <dgm:alg type="tx">
              <dgm:param type="parTxLTRAlign" val="r"/>
              <dgm:param type="parTxRTLAlign" val="r"/>
            </dgm:alg>
          </dgm:if>
          <dgm:else name="Name19">
            <dgm:alg type="tx">
              <dgm:param type="parTxLTRAlign" val="l"/>
              <dgm:param type="parTxRTLAlign" val="l"/>
            </dgm:alg>
          </dgm:else>
        </dgm:choose>
        <dgm:shape xmlns:r="http://schemas.openxmlformats.org/officeDocument/2006/relationships" type="rect" r:blip="" zOrderOff="10">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20">
        <dgm:if name="Name21" axis="par ch" ptType="all node" func="cnt" op="neq" val="2">
          <dgm:forEach name="Name22" axis="follow" ptType="sibTrans" cnt="1">
            <dgm:layoutNode name="dotNode2">
              <dgm:alg type="sp"/>
              <dgm:shape xmlns:r="http://schemas.openxmlformats.org/officeDocument/2006/relationships" r:blip="">
                <dgm:adjLst/>
              </dgm:shape>
              <dgm:presOf/>
              <dgm:forEach name="Name23" ref="dotRepeat"/>
            </dgm:layoutNode>
          </dgm:forEach>
        </dgm:if>
        <dgm:else name="Name24"/>
      </dgm:choose>
    </dgm:forEach>
    <dgm:forEach name="Name25" axis="ch" ptType="node" st="3" cnt="1">
      <dgm:layoutNode name="txNode3" styleLbl="revTx">
        <dgm:varLst>
          <dgm:bulletEnabled val="1"/>
        </dgm:varLst>
        <dgm:choose name="Name26">
          <dgm:if name="Name27" axis="self" ptType="node" func="revPos" op="equ" val="1">
            <dgm:alg type="tx">
              <dgm:param type="txAnchorVert" val="t"/>
            </dgm:alg>
          </dgm:if>
          <dgm:if name="Name28" axis="self" ptType="node" func="posOdd" op="equ" val="1">
            <dgm:alg type="tx">
              <dgm:param type="parTxLTRAlign" val="r"/>
              <dgm:param type="parTxRTLAlign" val="r"/>
            </dgm:alg>
          </dgm:if>
          <dgm:else name="Name29">
            <dgm:alg type="tx">
              <dgm:param type="parTxLTRAlign" val="l"/>
              <dgm:param type="parTxRTLAlign" val="l"/>
            </dgm:alg>
          </dgm:else>
        </dgm:choose>
        <dgm:shape xmlns:r="http://schemas.openxmlformats.org/officeDocument/2006/relationships" type="rect" r:blip="" zOrderOff="10">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30">
        <dgm:if name="Name31" axis="par ch" ptType="all node" func="cnt" op="neq" val="3">
          <dgm:forEach name="Name32" axis="follow" ptType="sibTrans" cnt="1">
            <dgm:layoutNode name="dotNode3">
              <dgm:alg type="sp"/>
              <dgm:shape xmlns:r="http://schemas.openxmlformats.org/officeDocument/2006/relationships" r:blip="">
                <dgm:adjLst/>
              </dgm:shape>
              <dgm:presOf/>
              <dgm:forEach name="Name33" ref="dotRepeat"/>
            </dgm:layoutNode>
          </dgm:forEach>
        </dgm:if>
        <dgm:else name="Name34"/>
      </dgm:choose>
    </dgm:forEach>
    <dgm:forEach name="Name35" axis="ch" ptType="node" st="4" cnt="1">
      <dgm:layoutNode name="txNode4" styleLbl="revTx">
        <dgm:varLst>
          <dgm:bulletEnabled val="1"/>
        </dgm:varLst>
        <dgm:choose name="Name36">
          <dgm:if name="Name37" axis="self" ptType="node" func="revPos" op="equ" val="1">
            <dgm:alg type="tx">
              <dgm:param type="txAnchorVert" val="t"/>
            </dgm:alg>
          </dgm:if>
          <dgm:if name="Name38" axis="self" ptType="node" func="posOdd" op="equ" val="1">
            <dgm:alg type="tx">
              <dgm:param type="parTxLTRAlign" val="r"/>
              <dgm:param type="parTxRTLAlign" val="r"/>
            </dgm:alg>
          </dgm:if>
          <dgm:else name="Name39">
            <dgm:alg type="tx">
              <dgm:param type="parTxLTRAlign" val="l"/>
              <dgm:param type="parTxRTLAlign" val="l"/>
            </dgm:alg>
          </dgm:else>
        </dgm:choose>
        <dgm:shape xmlns:r="http://schemas.openxmlformats.org/officeDocument/2006/relationships" type="rect" r:blip="" zOrderOff="10">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40">
        <dgm:if name="Name41" axis="par ch" ptType="all node" func="cnt" op="neq" val="4">
          <dgm:forEach name="Name42" axis="follow" ptType="sibTrans" cnt="1">
            <dgm:layoutNode name="dotNode4">
              <dgm:alg type="sp"/>
              <dgm:shape xmlns:r="http://schemas.openxmlformats.org/officeDocument/2006/relationships" r:blip="">
                <dgm:adjLst/>
              </dgm:shape>
              <dgm:presOf/>
              <dgm:forEach name="Name43" ref="dotRepeat"/>
            </dgm:layoutNode>
          </dgm:forEach>
        </dgm:if>
        <dgm:else name="Name44"/>
      </dgm:choose>
    </dgm:forEach>
    <dgm:forEach name="Name45" axis="ch" ptType="node" st="5" cnt="1">
      <dgm:layoutNode name="txNode5" styleLbl="revTx">
        <dgm:varLst>
          <dgm:bulletEnabled val="1"/>
        </dgm:varLst>
        <dgm:choose name="Name46">
          <dgm:if name="Name47" axis="self" ptType="node" func="revPos" op="equ" val="1">
            <dgm:alg type="tx">
              <dgm:param type="txAnchorVert" val="t"/>
            </dgm:alg>
          </dgm:if>
          <dgm:if name="Name48" axis="self" ptType="node" func="posOdd" op="equ" val="1">
            <dgm:alg type="tx">
              <dgm:param type="parTxLTRAlign" val="r"/>
              <dgm:param type="parTxRTLAlign" val="r"/>
            </dgm:alg>
          </dgm:if>
          <dgm:else name="Name49">
            <dgm:alg type="tx">
              <dgm:param type="parTxLTRAlign" val="l"/>
              <dgm:param type="parTxRTLAlign" val="l"/>
            </dgm:alg>
          </dgm:else>
        </dgm:choose>
        <dgm:shape xmlns:r="http://schemas.openxmlformats.org/officeDocument/2006/relationships" type="rect" r:blip="" zOrderOff="10">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50">
        <dgm:if name="Name51" axis="par ch" ptType="all node" func="cnt" op="neq" val="5">
          <dgm:forEach name="Name52" axis="follow" ptType="sibTrans" cnt="1">
            <dgm:layoutNode name="dotNode5">
              <dgm:alg type="sp"/>
              <dgm:shape xmlns:r="http://schemas.openxmlformats.org/officeDocument/2006/relationships" r:blip="">
                <dgm:adjLst/>
              </dgm:shape>
              <dgm:presOf/>
              <dgm:forEach name="Name53" ref="dotRepeat"/>
            </dgm:layoutNode>
          </dgm:forEach>
        </dgm:if>
        <dgm:else name="Name54"/>
      </dgm:choose>
    </dgm:forEach>
    <dgm:forEach name="Name55" axis="ch" ptType="node" st="6" cnt="1">
      <dgm:layoutNode name="txNode6" styleLbl="revTx">
        <dgm:varLst>
          <dgm:bulletEnabled val="1"/>
        </dgm:varLst>
        <dgm:choose name="Name56">
          <dgm:if name="Name57" axis="self" ptType="node" func="revPos" op="equ" val="1">
            <dgm:alg type="tx">
              <dgm:param type="txAnchorVert" val="t"/>
            </dgm:alg>
          </dgm:if>
          <dgm:if name="Name58" axis="self" ptType="node" func="posOdd" op="equ" val="1">
            <dgm:alg type="tx">
              <dgm:param type="parTxLTRAlign" val="r"/>
              <dgm:param type="parTxRTLAlign" val="r"/>
            </dgm:alg>
          </dgm:if>
          <dgm:else name="Name59">
            <dgm:alg type="tx">
              <dgm:param type="parTxLTRAlign" val="l"/>
              <dgm:param type="parTxRTLAlign" val="l"/>
            </dgm:alg>
          </dgm:else>
        </dgm:choose>
        <dgm:shape xmlns:r="http://schemas.openxmlformats.org/officeDocument/2006/relationships" type="rect" r:blip="" zOrderOff="10">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60">
        <dgm:if name="Name61" axis="par ch" ptType="all node" func="cnt" op="neq" val="6">
          <dgm:forEach name="Name62" axis="follow" ptType="sibTrans" cnt="1">
            <dgm:layoutNode name="dotNode6">
              <dgm:alg type="sp"/>
              <dgm:shape xmlns:r="http://schemas.openxmlformats.org/officeDocument/2006/relationships" r:blip="">
                <dgm:adjLst/>
              </dgm:shape>
              <dgm:presOf/>
              <dgm:forEach name="Name63" ref="dotRepeat"/>
            </dgm:layoutNode>
          </dgm:forEach>
        </dgm:if>
        <dgm:else name="Name64"/>
      </dgm:choose>
    </dgm:forEach>
    <dgm:forEach name="Name65" axis="ch" ptType="node" st="7" cnt="1">
      <dgm:layoutNode name="txNode7" styleLbl="revTx">
        <dgm:varLst>
          <dgm:bulletEnabled val="1"/>
        </dgm:varLst>
        <dgm:alg type="tx">
          <dgm:param type="txAnchorVert" val="t"/>
        </dgm:alg>
        <dgm:shape xmlns:r="http://schemas.openxmlformats.org/officeDocument/2006/relationships" type="rect" r:blip="" zOrderOff="10">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8135"/>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3850443" y="0"/>
            <a:ext cx="2945659" cy="498135"/>
          </a:xfrm>
          <a:prstGeom prst="rect">
            <a:avLst/>
          </a:prstGeom>
        </p:spPr>
        <p:txBody>
          <a:bodyPr vert="horz" lIns="91440" tIns="45720" rIns="91440" bIns="45720" rtlCol="0"/>
          <a:lstStyle>
            <a:lvl1pPr algn="r">
              <a:defRPr sz="1200"/>
            </a:lvl1pPr>
          </a:lstStyle>
          <a:p>
            <a:fld id="{69325909-9075-451E-AB71-484201AD92DD}" type="datetimeFigureOut">
              <a:rPr lang="en-GB" smtClean="0"/>
              <a:t>20/08/2019</a:t>
            </a:fld>
            <a:endParaRPr lang="en-GB"/>
          </a:p>
        </p:txBody>
      </p:sp>
      <p:sp>
        <p:nvSpPr>
          <p:cNvPr id="4" name="Footer Placeholder 3"/>
          <p:cNvSpPr>
            <a:spLocks noGrp="1"/>
          </p:cNvSpPr>
          <p:nvPr>
            <p:ph type="ftr" sz="quarter" idx="2"/>
          </p:nvPr>
        </p:nvSpPr>
        <p:spPr>
          <a:xfrm>
            <a:off x="0" y="9430091"/>
            <a:ext cx="2945659" cy="498134"/>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3850443" y="9430091"/>
            <a:ext cx="2945659" cy="498134"/>
          </a:xfrm>
          <a:prstGeom prst="rect">
            <a:avLst/>
          </a:prstGeom>
        </p:spPr>
        <p:txBody>
          <a:bodyPr vert="horz" lIns="91440" tIns="45720" rIns="91440" bIns="45720" rtlCol="0" anchor="b"/>
          <a:lstStyle>
            <a:lvl1pPr algn="r">
              <a:defRPr sz="1200"/>
            </a:lvl1pPr>
          </a:lstStyle>
          <a:p>
            <a:fld id="{52577D21-E7AB-48A6-8772-B628BDB398FF}" type="slidenum">
              <a:rPr lang="en-GB" smtClean="0"/>
              <a:t>‹#›</a:t>
            </a:fld>
            <a:endParaRPr lang="en-GB"/>
          </a:p>
        </p:txBody>
      </p:sp>
    </p:spTree>
    <p:extLst>
      <p:ext uri="{BB962C8B-B14F-4D97-AF65-F5344CB8AC3E}">
        <p14:creationId xmlns:p14="http://schemas.microsoft.com/office/powerpoint/2010/main" val="3695182073"/>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GB"/>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p>
            <a:fld id="{DBE27BED-742A-4E56-99A8-9F556EFB6310}" type="datetimeFigureOut">
              <a:rPr lang="en-GB" smtClean="0"/>
              <a:t>20/08/2019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4C499133-5679-46C6-83BB-4044DBB29C64}" type="slidenum">
              <a:rPr lang="en-GB" smtClean="0"/>
              <a:t>‹#›</a:t>
            </a:fld>
            <a:endParaRPr lang="en-GB"/>
          </a:p>
        </p:txBody>
      </p:sp>
    </p:spTree>
    <p:extLst>
      <p:ext uri="{BB962C8B-B14F-4D97-AF65-F5344CB8AC3E}">
        <p14:creationId xmlns:p14="http://schemas.microsoft.com/office/powerpoint/2010/main" val="360310140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DBE27BED-742A-4E56-99A8-9F556EFB6310}" type="datetimeFigureOut">
              <a:rPr lang="en-GB" smtClean="0"/>
              <a:t>20/08/2019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4C499133-5679-46C6-83BB-4044DBB29C64}" type="slidenum">
              <a:rPr lang="en-GB" smtClean="0"/>
              <a:t>‹#›</a:t>
            </a:fld>
            <a:endParaRPr lang="en-GB"/>
          </a:p>
        </p:txBody>
      </p:sp>
    </p:spTree>
    <p:extLst>
      <p:ext uri="{BB962C8B-B14F-4D97-AF65-F5344CB8AC3E}">
        <p14:creationId xmlns:p14="http://schemas.microsoft.com/office/powerpoint/2010/main" val="111878628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DBE27BED-742A-4E56-99A8-9F556EFB6310}" type="datetimeFigureOut">
              <a:rPr lang="en-GB" smtClean="0"/>
              <a:t>20/08/2019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4C499133-5679-46C6-83BB-4044DBB29C64}" type="slidenum">
              <a:rPr lang="en-GB" smtClean="0"/>
              <a:t>‹#›</a:t>
            </a:fld>
            <a:endParaRPr lang="en-GB"/>
          </a:p>
        </p:txBody>
      </p:sp>
    </p:spTree>
    <p:extLst>
      <p:ext uri="{BB962C8B-B14F-4D97-AF65-F5344CB8AC3E}">
        <p14:creationId xmlns:p14="http://schemas.microsoft.com/office/powerpoint/2010/main" val="109561110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DBE27BED-742A-4E56-99A8-9F556EFB6310}" type="datetimeFigureOut">
              <a:rPr lang="en-GB" smtClean="0"/>
              <a:t>20/08/2019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4C499133-5679-46C6-83BB-4044DBB29C64}" type="slidenum">
              <a:rPr lang="en-GB" smtClean="0"/>
              <a:t>‹#›</a:t>
            </a:fld>
            <a:endParaRPr lang="en-GB"/>
          </a:p>
        </p:txBody>
      </p:sp>
    </p:spTree>
    <p:extLst>
      <p:ext uri="{BB962C8B-B14F-4D97-AF65-F5344CB8AC3E}">
        <p14:creationId xmlns:p14="http://schemas.microsoft.com/office/powerpoint/2010/main" val="213726343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GB"/>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BE27BED-742A-4E56-99A8-9F556EFB6310}" type="datetimeFigureOut">
              <a:rPr lang="en-GB" smtClean="0"/>
              <a:t>20/08/2019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4C499133-5679-46C6-83BB-4044DBB29C64}" type="slidenum">
              <a:rPr lang="en-GB" smtClean="0"/>
              <a:t>‹#›</a:t>
            </a:fld>
            <a:endParaRPr lang="en-GB"/>
          </a:p>
        </p:txBody>
      </p:sp>
    </p:spTree>
    <p:extLst>
      <p:ext uri="{BB962C8B-B14F-4D97-AF65-F5344CB8AC3E}">
        <p14:creationId xmlns:p14="http://schemas.microsoft.com/office/powerpoint/2010/main" val="268121559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fld id="{DBE27BED-742A-4E56-99A8-9F556EFB6310}" type="datetimeFigureOut">
              <a:rPr lang="en-GB" smtClean="0"/>
              <a:t>20/08/2019</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4C499133-5679-46C6-83BB-4044DBB29C64}" type="slidenum">
              <a:rPr lang="en-GB" smtClean="0"/>
              <a:t>‹#›</a:t>
            </a:fld>
            <a:endParaRPr lang="en-GB"/>
          </a:p>
        </p:txBody>
      </p:sp>
    </p:spTree>
    <p:extLst>
      <p:ext uri="{BB962C8B-B14F-4D97-AF65-F5344CB8AC3E}">
        <p14:creationId xmlns:p14="http://schemas.microsoft.com/office/powerpoint/2010/main" val="344243521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GB"/>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fld id="{DBE27BED-742A-4E56-99A8-9F556EFB6310}" type="datetimeFigureOut">
              <a:rPr lang="en-GB" smtClean="0"/>
              <a:t>20/08/2019</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4C499133-5679-46C6-83BB-4044DBB29C64}" type="slidenum">
              <a:rPr lang="en-GB" smtClean="0"/>
              <a:t>‹#›</a:t>
            </a:fld>
            <a:endParaRPr lang="en-GB"/>
          </a:p>
        </p:txBody>
      </p:sp>
    </p:spTree>
    <p:extLst>
      <p:ext uri="{BB962C8B-B14F-4D97-AF65-F5344CB8AC3E}">
        <p14:creationId xmlns:p14="http://schemas.microsoft.com/office/powerpoint/2010/main" val="63938242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fld id="{DBE27BED-742A-4E56-99A8-9F556EFB6310}" type="datetimeFigureOut">
              <a:rPr lang="en-GB" smtClean="0"/>
              <a:t>20/08/2019</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4C499133-5679-46C6-83BB-4044DBB29C64}" type="slidenum">
              <a:rPr lang="en-GB" smtClean="0"/>
              <a:t>‹#›</a:t>
            </a:fld>
            <a:endParaRPr lang="en-GB"/>
          </a:p>
        </p:txBody>
      </p:sp>
    </p:spTree>
    <p:extLst>
      <p:ext uri="{BB962C8B-B14F-4D97-AF65-F5344CB8AC3E}">
        <p14:creationId xmlns:p14="http://schemas.microsoft.com/office/powerpoint/2010/main" val="405273712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BE27BED-742A-4E56-99A8-9F556EFB6310}" type="datetimeFigureOut">
              <a:rPr lang="en-GB" smtClean="0"/>
              <a:t>20/08/2019</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4C499133-5679-46C6-83BB-4044DBB29C64}" type="slidenum">
              <a:rPr lang="en-GB" smtClean="0"/>
              <a:t>‹#›</a:t>
            </a:fld>
            <a:endParaRPr lang="en-GB"/>
          </a:p>
        </p:txBody>
      </p:sp>
    </p:spTree>
    <p:extLst>
      <p:ext uri="{BB962C8B-B14F-4D97-AF65-F5344CB8AC3E}">
        <p14:creationId xmlns:p14="http://schemas.microsoft.com/office/powerpoint/2010/main" val="342869777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GB"/>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BE27BED-742A-4E56-99A8-9F556EFB6310}" type="datetimeFigureOut">
              <a:rPr lang="en-GB" smtClean="0"/>
              <a:t>20/08/2019</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4C499133-5679-46C6-83BB-4044DBB29C64}" type="slidenum">
              <a:rPr lang="en-GB" smtClean="0"/>
              <a:t>‹#›</a:t>
            </a:fld>
            <a:endParaRPr lang="en-GB"/>
          </a:p>
        </p:txBody>
      </p:sp>
    </p:spTree>
    <p:extLst>
      <p:ext uri="{BB962C8B-B14F-4D97-AF65-F5344CB8AC3E}">
        <p14:creationId xmlns:p14="http://schemas.microsoft.com/office/powerpoint/2010/main" val="64721097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GB"/>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BE27BED-742A-4E56-99A8-9F556EFB6310}" type="datetimeFigureOut">
              <a:rPr lang="en-GB" smtClean="0"/>
              <a:t>20/08/2019</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4C499133-5679-46C6-83BB-4044DBB29C64}" type="slidenum">
              <a:rPr lang="en-GB" smtClean="0"/>
              <a:t>‹#›</a:t>
            </a:fld>
            <a:endParaRPr lang="en-GB"/>
          </a:p>
        </p:txBody>
      </p:sp>
    </p:spTree>
    <p:extLst>
      <p:ext uri="{BB962C8B-B14F-4D97-AF65-F5344CB8AC3E}">
        <p14:creationId xmlns:p14="http://schemas.microsoft.com/office/powerpoint/2010/main" val="239748538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BE27BED-742A-4E56-99A8-9F556EFB6310}" type="datetimeFigureOut">
              <a:rPr lang="en-GB" smtClean="0"/>
              <a:t>20/08/2019</a:t>
            </a:fld>
            <a:endParaRPr lang="en-GB"/>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C499133-5679-46C6-83BB-4044DBB29C64}" type="slidenum">
              <a:rPr lang="en-GB" smtClean="0"/>
              <a:t>‹#›</a:t>
            </a:fld>
            <a:endParaRPr lang="en-GB"/>
          </a:p>
        </p:txBody>
      </p:sp>
    </p:spTree>
    <p:extLst>
      <p:ext uri="{BB962C8B-B14F-4D97-AF65-F5344CB8AC3E}">
        <p14:creationId xmlns:p14="http://schemas.microsoft.com/office/powerpoint/2010/main" val="219263865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NUL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7" Type="http://schemas.openxmlformats.org/officeDocument/2006/relationships/image" Target="NUL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0.xml.rels><?xml version="1.0" encoding="UTF-8" standalone="yes"?>
<Relationships xmlns="http://schemas.openxmlformats.org/package/2006/relationships"><Relationship Id="rId2" Type="http://schemas.openxmlformats.org/officeDocument/2006/relationships/image" Target="NUL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image" Target="NUL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25.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2.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26.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2.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27.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Layout" Target="../slideLayouts/slideLayout2.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NUL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896332"/>
            <a:ext cx="9144000" cy="1506829"/>
          </a:xfrm>
        </p:spPr>
        <p:txBody>
          <a:bodyPr>
            <a:normAutofit fontScale="90000"/>
          </a:bodyPr>
          <a:lstStyle/>
          <a:p>
            <a:pPr>
              <a:lnSpc>
                <a:spcPct val="100000"/>
              </a:lnSpc>
            </a:pPr>
            <a:r>
              <a:rPr lang="en-GB" sz="3600" b="1" dirty="0">
                <a:latin typeface="Constantia" panose="02030602050306030303" pitchFamily="18" charset="0"/>
              </a:rPr>
              <a:t>How should government participate in the development of the sector to harness its full potential, apart from providing infrastructure</a:t>
            </a:r>
            <a:r>
              <a:rPr lang="en-GB" sz="3600" b="1" dirty="0" smtClean="0">
                <a:latin typeface="Constantia" panose="02030602050306030303" pitchFamily="18" charset="0"/>
              </a:rPr>
              <a:t>?</a:t>
            </a:r>
            <a:endParaRPr lang="en-GB" b="1" dirty="0">
              <a:latin typeface="Constantia" panose="02030602050306030303" pitchFamily="18" charset="0"/>
            </a:endParaRPr>
          </a:p>
        </p:txBody>
      </p:sp>
      <p:sp>
        <p:nvSpPr>
          <p:cNvPr id="3" name="Subtitle 2"/>
          <p:cNvSpPr>
            <a:spLocks noGrp="1"/>
          </p:cNvSpPr>
          <p:nvPr>
            <p:ph type="subTitle" idx="1"/>
          </p:nvPr>
        </p:nvSpPr>
        <p:spPr>
          <a:xfrm>
            <a:off x="1524000" y="2970938"/>
            <a:ext cx="9144000" cy="1875457"/>
          </a:xfrm>
        </p:spPr>
        <p:txBody>
          <a:bodyPr>
            <a:normAutofit lnSpcReduction="10000"/>
          </a:bodyPr>
          <a:lstStyle/>
          <a:p>
            <a:pPr>
              <a:spcAft>
                <a:spcPts val="600"/>
              </a:spcAft>
            </a:pPr>
            <a:r>
              <a:rPr lang="en-GB" sz="2800" b="1" dirty="0" smtClean="0"/>
              <a:t>Boopen </a:t>
            </a:r>
            <a:r>
              <a:rPr lang="en-GB" sz="2800" b="1" dirty="0" err="1" smtClean="0"/>
              <a:t>Seetanah</a:t>
            </a:r>
            <a:endParaRPr lang="en-GB" sz="2800" b="1" dirty="0" smtClean="0"/>
          </a:p>
          <a:p>
            <a:r>
              <a:rPr lang="en-GB" i="1" dirty="0" smtClean="0"/>
              <a:t>University of Mauritius</a:t>
            </a:r>
          </a:p>
          <a:p>
            <a:r>
              <a:rPr lang="en-GB" i="1" dirty="0" smtClean="0"/>
              <a:t>International </a:t>
            </a:r>
            <a:r>
              <a:rPr lang="en-GB" i="1" dirty="0" err="1" smtClean="0"/>
              <a:t>Center</a:t>
            </a:r>
            <a:r>
              <a:rPr lang="en-GB" i="1" dirty="0" smtClean="0"/>
              <a:t> for Sustainable Tourism and Sustainability</a:t>
            </a:r>
          </a:p>
          <a:p>
            <a:r>
              <a:rPr lang="en-GB" i="1" dirty="0" smtClean="0"/>
              <a:t>WTO Chair Programme</a:t>
            </a:r>
            <a:endParaRPr lang="en-GB" i="1" dirty="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208703" y="5431133"/>
            <a:ext cx="810897" cy="809823"/>
          </a:xfrm>
          <a:prstGeom prst="rect">
            <a:avLst/>
          </a:prstGeom>
        </p:spPr>
      </p:pic>
      <p:pic>
        <p:nvPicPr>
          <p:cNvPr id="1026" name="Picture 2" descr="Image result for WTO chair, logo"/>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275431" y="4932676"/>
            <a:ext cx="1524000" cy="1524001"/>
          </a:xfrm>
          <a:prstGeom prst="rect">
            <a:avLst/>
          </a:prstGeom>
          <a:noFill/>
          <a:extLst>
            <a:ext uri="{909E8E84-426E-40DD-AFC4-6F175D3DCCD1}">
              <a14:hiddenFill xmlns:a14="http://schemas.microsoft.com/office/drawing/2010/main">
                <a:solidFill>
                  <a:srgbClr val="FFFFFF"/>
                </a:solidFill>
              </a14:hiddenFill>
            </a:ext>
          </a:extLst>
        </p:spPr>
      </p:pic>
      <p:sp>
        <p:nvSpPr>
          <p:cNvPr id="5" name="AutoShape 4" descr="Image result for university of mauritius , logo"/>
          <p:cNvSpPr>
            <a:spLocks noChangeAspect="1" noChangeArrowheads="1"/>
          </p:cNvSpPr>
          <p:nvPr/>
        </p:nvSpPr>
        <p:spPr bwMode="auto">
          <a:xfrm>
            <a:off x="266074" y="1413880"/>
            <a:ext cx="1574014" cy="1574019"/>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7" name="AutoShape 8" descr="Image result for university of mauritius , logo"/>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1034" name="Picture 10" descr="Related imag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817475" y="5065475"/>
            <a:ext cx="1415955" cy="1391202"/>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https://jobs.economist.com/getasset/4df14064-c4d0-4dda-a18d-537e7afc0ecb/"/>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60631" y="5278260"/>
            <a:ext cx="2150772" cy="107538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1461925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39150" y="1059542"/>
            <a:ext cx="7642107" cy="5611713"/>
          </a:xfrm>
          <a:solidFill>
            <a:schemeClr val="bg1">
              <a:lumMod val="85000"/>
            </a:schemeClr>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a:noAutofit/>
          </a:bodyPr>
          <a:lstStyle/>
          <a:p>
            <a:pPr>
              <a:lnSpc>
                <a:spcPct val="100000"/>
              </a:lnSpc>
            </a:pPr>
            <a:r>
              <a:rPr lang="en-GB" sz="2000" dirty="0" smtClean="0">
                <a:latin typeface="Arial" panose="020B0604020202020204" pitchFamily="34" charset="0"/>
                <a:cs typeface="Arial" panose="020B0604020202020204" pitchFamily="34" charset="0"/>
              </a:rPr>
              <a:t>UTB </a:t>
            </a:r>
            <a:r>
              <a:rPr lang="en-GB" sz="2000" dirty="0">
                <a:latin typeface="Arial" panose="020B0604020202020204" pitchFamily="34" charset="0"/>
                <a:cs typeface="Arial" panose="020B0604020202020204" pitchFamily="34" charset="0"/>
                <a:sym typeface="Wingdings" panose="05000000000000000000" pitchFamily="2" charset="2"/>
              </a:rPr>
              <a:t></a:t>
            </a:r>
            <a:r>
              <a:rPr lang="en-GB" sz="2000" dirty="0">
                <a:latin typeface="Arial" panose="020B0604020202020204" pitchFamily="34" charset="0"/>
                <a:cs typeface="Arial" panose="020B0604020202020204" pitchFamily="34" charset="0"/>
              </a:rPr>
              <a:t> limited capacity to undertake research on its own for use when making marketing decisions. </a:t>
            </a:r>
          </a:p>
          <a:p>
            <a:pPr>
              <a:lnSpc>
                <a:spcPct val="100000"/>
              </a:lnSpc>
            </a:pPr>
            <a:r>
              <a:rPr lang="en-GB" sz="2000" dirty="0">
                <a:latin typeface="Arial" panose="020B0604020202020204" pitchFamily="34" charset="0"/>
                <a:cs typeface="Arial" panose="020B0604020202020204" pitchFamily="34" charset="0"/>
              </a:rPr>
              <a:t>Important to have reliable and credible statistics for effective decision-making at all levels. </a:t>
            </a:r>
          </a:p>
          <a:p>
            <a:pPr>
              <a:lnSpc>
                <a:spcPct val="100000"/>
              </a:lnSpc>
            </a:pPr>
            <a:r>
              <a:rPr lang="en-GB" sz="2000" dirty="0">
                <a:latin typeface="Arial" panose="020B0604020202020204" pitchFamily="34" charset="0"/>
                <a:cs typeface="Arial" panose="020B0604020202020204" pitchFamily="34" charset="0"/>
              </a:rPr>
              <a:t>Need to fully understand the provenance and behaviour of tourists that visit </a:t>
            </a:r>
            <a:r>
              <a:rPr lang="en-GB" sz="2000" dirty="0" smtClean="0">
                <a:latin typeface="Arial" panose="020B0604020202020204" pitchFamily="34" charset="0"/>
                <a:cs typeface="Arial" panose="020B0604020202020204" pitchFamily="34" charset="0"/>
              </a:rPr>
              <a:t>Uganda. </a:t>
            </a:r>
          </a:p>
          <a:p>
            <a:pPr>
              <a:lnSpc>
                <a:spcPct val="100000"/>
              </a:lnSpc>
            </a:pPr>
            <a:r>
              <a:rPr lang="en-GB" sz="2000" dirty="0" smtClean="0">
                <a:latin typeface="Arial" panose="020B0604020202020204" pitchFamily="34" charset="0"/>
                <a:cs typeface="Arial" panose="020B0604020202020204" pitchFamily="34" charset="0"/>
              </a:rPr>
              <a:t>Market </a:t>
            </a:r>
            <a:r>
              <a:rPr lang="en-GB" sz="2000" dirty="0">
                <a:latin typeface="Arial" panose="020B0604020202020204" pitchFamily="34" charset="0"/>
                <a:cs typeface="Arial" panose="020B0604020202020204" pitchFamily="34" charset="0"/>
              </a:rPr>
              <a:t>demand/research studies need to be carried out in the major source and prospective markets to provide information on potential tourists’ perceptions, attitudes, holiday </a:t>
            </a:r>
            <a:r>
              <a:rPr lang="en-GB" sz="2000" dirty="0" smtClean="0">
                <a:latin typeface="Arial" panose="020B0604020202020204" pitchFamily="34" charset="0"/>
                <a:cs typeface="Arial" panose="020B0604020202020204" pitchFamily="34" charset="0"/>
              </a:rPr>
              <a:t>requirements (for effective marketing)</a:t>
            </a:r>
            <a:endParaRPr lang="en-GB" sz="2000" dirty="0">
              <a:latin typeface="Arial" panose="020B0604020202020204" pitchFamily="34" charset="0"/>
              <a:cs typeface="Arial" panose="020B0604020202020204" pitchFamily="34" charset="0"/>
            </a:endParaRPr>
          </a:p>
          <a:p>
            <a:pPr>
              <a:lnSpc>
                <a:spcPct val="100000"/>
              </a:lnSpc>
            </a:pPr>
            <a:r>
              <a:rPr lang="en-GB" sz="2000" dirty="0" smtClean="0">
                <a:latin typeface="Arial" panose="020B0604020202020204" pitchFamily="34" charset="0"/>
                <a:cs typeface="Arial" panose="020B0604020202020204" pitchFamily="34" charset="0"/>
              </a:rPr>
              <a:t>Ministries </a:t>
            </a:r>
            <a:r>
              <a:rPr lang="en-GB" sz="2000" dirty="0">
                <a:latin typeface="Arial" panose="020B0604020202020204" pitchFamily="34" charset="0"/>
                <a:cs typeface="Arial" panose="020B0604020202020204" pitchFamily="34" charset="0"/>
              </a:rPr>
              <a:t>and UTB need to collaborate with Universities and research centres (there are also sizeable research grants from donors outside</a:t>
            </a:r>
            <a:r>
              <a:rPr lang="en-GB" sz="2000" dirty="0" smtClean="0">
                <a:latin typeface="Arial" panose="020B0604020202020204" pitchFamily="34" charset="0"/>
                <a:cs typeface="Arial" panose="020B0604020202020204" pitchFamily="34" charset="0"/>
              </a:rPr>
              <a:t>)</a:t>
            </a:r>
          </a:p>
          <a:p>
            <a:pPr>
              <a:lnSpc>
                <a:spcPct val="100000"/>
              </a:lnSpc>
              <a:spcBef>
                <a:spcPts val="0"/>
              </a:spcBef>
            </a:pPr>
            <a:endParaRPr lang="en-GB" sz="2000" dirty="0">
              <a:latin typeface="Arial" panose="020B0604020202020204" pitchFamily="34" charset="0"/>
              <a:cs typeface="Arial" panose="020B0604020202020204" pitchFamily="34" charset="0"/>
            </a:endParaRPr>
          </a:p>
          <a:p>
            <a:pPr>
              <a:lnSpc>
                <a:spcPct val="100000"/>
              </a:lnSpc>
            </a:pPr>
            <a:r>
              <a:rPr lang="en-GB" sz="2000" dirty="0" smtClean="0">
                <a:latin typeface="Arial" panose="020B0604020202020204" pitchFamily="34" charset="0"/>
                <a:cs typeface="Arial" panose="020B0604020202020204" pitchFamily="34" charset="0"/>
              </a:rPr>
              <a:t>The</a:t>
            </a:r>
            <a:r>
              <a:rPr lang="en-GB" sz="2000" b="1" dirty="0" smtClean="0">
                <a:latin typeface="Arial" panose="020B0604020202020204" pitchFamily="34" charset="0"/>
                <a:cs typeface="Arial" panose="020B0604020202020204" pitchFamily="34" charset="0"/>
              </a:rPr>
              <a:t> </a:t>
            </a:r>
            <a:r>
              <a:rPr lang="en-GB" sz="2000" b="1" dirty="0">
                <a:latin typeface="Arial" panose="020B0604020202020204" pitchFamily="34" charset="0"/>
                <a:cs typeface="Arial" panose="020B0604020202020204" pitchFamily="34" charset="0"/>
              </a:rPr>
              <a:t>monitoring and evaluation </a:t>
            </a:r>
            <a:r>
              <a:rPr lang="en-GB" sz="2000" dirty="0">
                <a:latin typeface="Arial" panose="020B0604020202020204" pitchFamily="34" charset="0"/>
                <a:cs typeface="Arial" panose="020B0604020202020204" pitchFamily="34" charset="0"/>
              </a:rPr>
              <a:t>of the </a:t>
            </a:r>
            <a:r>
              <a:rPr lang="en-GB" sz="2000" dirty="0" smtClean="0">
                <a:latin typeface="Arial" panose="020B0604020202020204" pitchFamily="34" charset="0"/>
                <a:cs typeface="Arial" panose="020B0604020202020204" pitchFamily="34" charset="0"/>
              </a:rPr>
              <a:t>strategies, marketing expenses and PR firms </a:t>
            </a:r>
            <a:r>
              <a:rPr lang="en-GB" sz="2000" dirty="0">
                <a:latin typeface="Arial" panose="020B0604020202020204" pitchFamily="34" charset="0"/>
                <a:cs typeface="Arial" panose="020B0604020202020204" pitchFamily="34" charset="0"/>
              </a:rPr>
              <a:t>is </a:t>
            </a:r>
            <a:r>
              <a:rPr lang="en-GB" sz="2000" dirty="0" smtClean="0">
                <a:latin typeface="Arial" panose="020B0604020202020204" pitchFamily="34" charset="0"/>
                <a:cs typeface="Arial" panose="020B0604020202020204" pitchFamily="34" charset="0"/>
              </a:rPr>
              <a:t>crucial.</a:t>
            </a:r>
          </a:p>
          <a:p>
            <a:pPr marL="0" indent="0">
              <a:lnSpc>
                <a:spcPct val="100000"/>
              </a:lnSpc>
              <a:buNone/>
            </a:pPr>
            <a:endParaRPr lang="en-GB" sz="2000" dirty="0">
              <a:latin typeface="Arial" panose="020B0604020202020204" pitchFamily="34" charset="0"/>
              <a:cs typeface="Arial" panose="020B0604020202020204" pitchFamily="34" charset="0"/>
            </a:endParaRPr>
          </a:p>
        </p:txBody>
      </p:sp>
      <p:sp>
        <p:nvSpPr>
          <p:cNvPr id="4" name="Title 1"/>
          <p:cNvSpPr txBox="1">
            <a:spLocks/>
          </p:cNvSpPr>
          <p:nvPr/>
        </p:nvSpPr>
        <p:spPr>
          <a:xfrm>
            <a:off x="239150" y="121509"/>
            <a:ext cx="11648049" cy="938034"/>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just"/>
            <a:r>
              <a:rPr lang="en-US" sz="3000" b="1" spc="50" dirty="0">
                <a:ln w="0">
                  <a:solidFill>
                    <a:schemeClr val="bg2">
                      <a:lumMod val="50000"/>
                    </a:schemeClr>
                  </a:solidFill>
                </a:ln>
                <a:solidFill>
                  <a:schemeClr val="tx1">
                    <a:lumMod val="65000"/>
                    <a:lumOff val="35000"/>
                  </a:schemeClr>
                </a:solidFill>
                <a:effectLst>
                  <a:innerShdw blurRad="63500" dist="50800" dir="13500000">
                    <a:srgbClr val="000000">
                      <a:alpha val="50000"/>
                    </a:srgbClr>
                  </a:innerShdw>
                </a:effectLst>
                <a:latin typeface="Arial" panose="020B0604020202020204" pitchFamily="34" charset="0"/>
                <a:cs typeface="Arial" panose="020B0604020202020204" pitchFamily="34" charset="0"/>
              </a:rPr>
              <a:t>Weak statistical and research base </a:t>
            </a:r>
          </a:p>
        </p:txBody>
      </p:sp>
      <p:sp>
        <p:nvSpPr>
          <p:cNvPr id="6" name="Rectangle 5"/>
          <p:cNvSpPr/>
          <p:nvPr/>
        </p:nvSpPr>
        <p:spPr>
          <a:xfrm>
            <a:off x="8050729" y="2260196"/>
            <a:ext cx="3938070" cy="3099608"/>
          </a:xfrm>
          <a:prstGeom prst="rect">
            <a:avLst/>
          </a:prstGeom>
          <a:solidFill>
            <a:schemeClr val="tx1">
              <a:lumMod val="50000"/>
              <a:lumOff val="50000"/>
            </a:schemeClr>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3">
            <a:schemeClr val="lt1"/>
          </a:lnRef>
          <a:fillRef idx="1">
            <a:schemeClr val="accent3"/>
          </a:fillRef>
          <a:effectRef idx="1">
            <a:schemeClr val="accent3"/>
          </a:effectRef>
          <a:fontRef idx="minor">
            <a:schemeClr val="lt1"/>
          </a:fontRef>
        </p:style>
        <p:txBody>
          <a:bodyPr rtlCol="0" anchor="ctr"/>
          <a:lstStyle/>
          <a:p>
            <a:pPr algn="just">
              <a:lnSpc>
                <a:spcPct val="100000"/>
              </a:lnSpc>
            </a:pPr>
            <a:r>
              <a:rPr lang="en-GB" sz="1600" dirty="0">
                <a:latin typeface="Arial" panose="020B0604020202020204" pitchFamily="34" charset="0"/>
                <a:cs typeface="Arial" panose="020B0604020202020204" pitchFamily="34" charset="0"/>
              </a:rPr>
              <a:t>For instance Mauritius Tourism Authority and MTPA working in collaboration with University of Mauritius (</a:t>
            </a:r>
            <a:r>
              <a:rPr lang="en-GB" sz="1600" dirty="0" err="1">
                <a:latin typeface="Arial" panose="020B0604020202020204" pitchFamily="34" charset="0"/>
                <a:cs typeface="Arial" panose="020B0604020202020204" pitchFamily="34" charset="0"/>
              </a:rPr>
              <a:t>UoM</a:t>
            </a:r>
            <a:r>
              <a:rPr lang="en-GB" sz="1600" dirty="0">
                <a:latin typeface="Arial" panose="020B0604020202020204" pitchFamily="34" charset="0"/>
                <a:cs typeface="Arial" panose="020B0604020202020204" pitchFamily="34" charset="0"/>
              </a:rPr>
              <a:t>) and its research centres with respect to the conduct of research + Tourism Satisfaction </a:t>
            </a:r>
            <a:r>
              <a:rPr lang="en-GB" sz="1600" dirty="0" smtClean="0">
                <a:latin typeface="Arial" panose="020B0604020202020204" pitchFamily="34" charset="0"/>
                <a:cs typeface="Arial" panose="020B0604020202020204" pitchFamily="34" charset="0"/>
              </a:rPr>
              <a:t>Survey(TSI) + </a:t>
            </a:r>
            <a:r>
              <a:rPr lang="en-GB" sz="1600" dirty="0">
                <a:latin typeface="Arial" panose="020B0604020202020204" pitchFamily="34" charset="0"/>
                <a:cs typeface="Arial" panose="020B0604020202020204" pitchFamily="34" charset="0"/>
              </a:rPr>
              <a:t>price observatory</a:t>
            </a:r>
          </a:p>
          <a:p>
            <a:pPr algn="just"/>
            <a:endParaRPr lang="en-US" sz="1700" dirty="0"/>
          </a:p>
        </p:txBody>
      </p:sp>
    </p:spTree>
    <p:extLst>
      <p:ext uri="{BB962C8B-B14F-4D97-AF65-F5344CB8AC3E}">
        <p14:creationId xmlns:p14="http://schemas.microsoft.com/office/powerpoint/2010/main" val="329641447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353702" y="2916571"/>
            <a:ext cx="11484596" cy="1024858"/>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pPr>
            <a:r>
              <a:rPr lang="en-US" sz="4000" b="1" spc="50" dirty="0" smtClean="0">
                <a:ln w="0">
                  <a:solidFill>
                    <a:schemeClr val="bg2">
                      <a:lumMod val="50000"/>
                    </a:schemeClr>
                  </a:solidFill>
                </a:ln>
                <a:solidFill>
                  <a:schemeClr val="tx1">
                    <a:lumMod val="65000"/>
                    <a:lumOff val="35000"/>
                  </a:schemeClr>
                </a:solidFill>
                <a:effectLst>
                  <a:innerShdw blurRad="63500" dist="50800" dir="13500000">
                    <a:srgbClr val="000000">
                      <a:alpha val="50000"/>
                    </a:srgbClr>
                  </a:innerShdw>
                </a:effectLst>
                <a:latin typeface="Arial" panose="020B0604020202020204" pitchFamily="34" charset="0"/>
                <a:cs typeface="Arial" panose="020B0604020202020204" pitchFamily="34" charset="0"/>
              </a:rPr>
              <a:t>Human </a:t>
            </a:r>
            <a:r>
              <a:rPr lang="en-US" sz="4000" b="1" spc="50" dirty="0">
                <a:ln w="0">
                  <a:solidFill>
                    <a:schemeClr val="bg2">
                      <a:lumMod val="50000"/>
                    </a:schemeClr>
                  </a:solidFill>
                </a:ln>
                <a:solidFill>
                  <a:schemeClr val="tx1">
                    <a:lumMod val="65000"/>
                    <a:lumOff val="35000"/>
                  </a:schemeClr>
                </a:solidFill>
                <a:effectLst>
                  <a:innerShdw blurRad="63500" dist="50800" dir="13500000">
                    <a:srgbClr val="000000">
                      <a:alpha val="50000"/>
                    </a:srgbClr>
                  </a:innerShdw>
                </a:effectLst>
                <a:latin typeface="Arial" panose="020B0604020202020204" pitchFamily="34" charset="0"/>
                <a:cs typeface="Arial" panose="020B0604020202020204" pitchFamily="34" charset="0"/>
              </a:rPr>
              <a:t>capital, formation and </a:t>
            </a:r>
            <a:r>
              <a:rPr lang="en-US" sz="4000" b="1" spc="50" dirty="0" smtClean="0">
                <a:ln w="0">
                  <a:solidFill>
                    <a:schemeClr val="bg2">
                      <a:lumMod val="50000"/>
                    </a:schemeClr>
                  </a:solidFill>
                </a:ln>
                <a:solidFill>
                  <a:schemeClr val="tx1">
                    <a:lumMod val="65000"/>
                    <a:lumOff val="35000"/>
                  </a:schemeClr>
                </a:solidFill>
                <a:effectLst>
                  <a:innerShdw blurRad="63500" dist="50800" dir="13500000">
                    <a:srgbClr val="000000">
                      <a:alpha val="50000"/>
                    </a:srgbClr>
                  </a:innerShdw>
                </a:effectLst>
                <a:latin typeface="Arial" panose="020B0604020202020204" pitchFamily="34" charset="0"/>
                <a:cs typeface="Arial" panose="020B0604020202020204" pitchFamily="34" charset="0"/>
              </a:rPr>
              <a:t>Training</a:t>
            </a:r>
            <a:endParaRPr lang="en-GB" sz="4000" b="1" spc="50" dirty="0">
              <a:ln w="0">
                <a:solidFill>
                  <a:schemeClr val="bg2">
                    <a:lumMod val="50000"/>
                  </a:schemeClr>
                </a:solidFill>
              </a:ln>
              <a:solidFill>
                <a:schemeClr val="tx1">
                  <a:lumMod val="65000"/>
                  <a:lumOff val="35000"/>
                </a:schemeClr>
              </a:solidFill>
              <a:effectLst>
                <a:innerShdw blurRad="63500" dist="50800" dir="13500000">
                  <a:srgbClr val="000000">
                    <a:alpha val="50000"/>
                  </a:srgbClr>
                </a:innerShdw>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78157026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39149" y="812800"/>
            <a:ext cx="6675140" cy="5805714"/>
          </a:xfrm>
          <a:solidFill>
            <a:schemeClr val="bg1">
              <a:lumMod val="85000"/>
            </a:schemeClr>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a:noAutofit/>
          </a:bodyPr>
          <a:lstStyle/>
          <a:p>
            <a:pPr marL="0" indent="0">
              <a:lnSpc>
                <a:spcPct val="100000"/>
              </a:lnSpc>
              <a:buNone/>
            </a:pPr>
            <a:endParaRPr lang="en-GB" sz="1800" dirty="0">
              <a:latin typeface="Arial" panose="020B0604020202020204" pitchFamily="34" charset="0"/>
              <a:cs typeface="Arial" panose="020B0604020202020204" pitchFamily="34" charset="0"/>
            </a:endParaRPr>
          </a:p>
          <a:p>
            <a:pPr algn="just">
              <a:lnSpc>
                <a:spcPct val="100000"/>
              </a:lnSpc>
            </a:pPr>
            <a:r>
              <a:rPr lang="en-GB" sz="2000" dirty="0" smtClean="0">
                <a:latin typeface="Arial" panose="020B0604020202020204" pitchFamily="34" charset="0"/>
                <a:cs typeface="Arial" panose="020B0604020202020204" pitchFamily="34" charset="0"/>
              </a:rPr>
              <a:t>Human </a:t>
            </a:r>
            <a:r>
              <a:rPr lang="en-GB" sz="2000" dirty="0">
                <a:latin typeface="Arial" panose="020B0604020202020204" pitchFamily="34" charset="0"/>
                <a:cs typeface="Arial" panose="020B0604020202020204" pitchFamily="34" charset="0"/>
              </a:rPr>
              <a:t>Resource Development in tourism is a fundamental part of the enabling environment in </a:t>
            </a:r>
            <a:r>
              <a:rPr lang="en-GB" sz="2000" dirty="0" smtClean="0">
                <a:latin typeface="Arial" panose="020B0604020202020204" pitchFamily="34" charset="0"/>
                <a:cs typeface="Arial" panose="020B0604020202020204" pitchFamily="34" charset="0"/>
              </a:rPr>
              <a:t>tourism. Investments </a:t>
            </a:r>
            <a:r>
              <a:rPr lang="en-GB" sz="2000" dirty="0">
                <a:latin typeface="Arial" panose="020B0604020202020204" pitchFamily="34" charset="0"/>
                <a:cs typeface="Arial" panose="020B0604020202020204" pitchFamily="34" charset="0"/>
              </a:rPr>
              <a:t>in human capital aim at increasing </a:t>
            </a:r>
            <a:r>
              <a:rPr lang="en-GB" sz="2000" dirty="0" smtClean="0">
                <a:latin typeface="Arial" panose="020B0604020202020204" pitchFamily="34" charset="0"/>
                <a:cs typeface="Arial" panose="020B0604020202020204" pitchFamily="34" charset="0"/>
              </a:rPr>
              <a:t>labour </a:t>
            </a:r>
            <a:r>
              <a:rPr lang="en-GB" sz="2000" dirty="0">
                <a:latin typeface="Arial" panose="020B0604020202020204" pitchFamily="34" charset="0"/>
                <a:cs typeface="Arial" panose="020B0604020202020204" pitchFamily="34" charset="0"/>
              </a:rPr>
              <a:t>productivity and improving the quality of customer service.</a:t>
            </a:r>
          </a:p>
          <a:p>
            <a:pPr algn="just">
              <a:lnSpc>
                <a:spcPct val="100000"/>
              </a:lnSpc>
            </a:pPr>
            <a:endParaRPr lang="en-GB" sz="2000" dirty="0">
              <a:latin typeface="Arial" panose="020B0604020202020204" pitchFamily="34" charset="0"/>
              <a:cs typeface="Arial" panose="020B0604020202020204" pitchFamily="34" charset="0"/>
            </a:endParaRPr>
          </a:p>
          <a:p>
            <a:pPr algn="just">
              <a:lnSpc>
                <a:spcPct val="100000"/>
              </a:lnSpc>
            </a:pPr>
            <a:r>
              <a:rPr lang="en-GB" sz="2000" b="1" dirty="0" smtClean="0">
                <a:latin typeface="Arial" panose="020B0604020202020204" pitchFamily="34" charset="0"/>
                <a:cs typeface="Arial" panose="020B0604020202020204" pitchFamily="34" charset="0"/>
              </a:rPr>
              <a:t>Addressing </a:t>
            </a:r>
            <a:r>
              <a:rPr lang="en-GB" sz="2000" b="1" dirty="0">
                <a:latin typeface="Arial" panose="020B0604020202020204" pitchFamily="34" charset="0"/>
                <a:cs typeface="Arial" panose="020B0604020202020204" pitchFamily="34" charset="0"/>
              </a:rPr>
              <a:t>skills gaps and addressing areas with scarce skills</a:t>
            </a:r>
            <a:r>
              <a:rPr lang="en-GB" sz="2000" dirty="0">
                <a:latin typeface="Arial" panose="020B0604020202020204" pitchFamily="34" charset="0"/>
                <a:cs typeface="Arial" panose="020B0604020202020204" pitchFamily="34" charset="0"/>
              </a:rPr>
              <a:t>, as well as through broader interventions relating to the establishment of a conducive environment for new </a:t>
            </a:r>
            <a:r>
              <a:rPr lang="en-GB" sz="2000" dirty="0" smtClean="0">
                <a:latin typeface="Arial" panose="020B0604020202020204" pitchFamily="34" charset="0"/>
                <a:cs typeface="Arial" panose="020B0604020202020204" pitchFamily="34" charset="0"/>
              </a:rPr>
              <a:t>entrants.</a:t>
            </a:r>
          </a:p>
          <a:p>
            <a:pPr algn="just">
              <a:lnSpc>
                <a:spcPct val="100000"/>
              </a:lnSpc>
            </a:pPr>
            <a:endParaRPr lang="en-GB" sz="2000" dirty="0">
              <a:latin typeface="Arial" panose="020B0604020202020204" pitchFamily="34" charset="0"/>
              <a:cs typeface="Arial" panose="020B0604020202020204" pitchFamily="34" charset="0"/>
            </a:endParaRPr>
          </a:p>
          <a:p>
            <a:pPr lvl="0" algn="just">
              <a:lnSpc>
                <a:spcPct val="100000"/>
              </a:lnSpc>
            </a:pPr>
            <a:r>
              <a:rPr lang="en-GB" sz="2000" dirty="0" smtClean="0">
                <a:latin typeface="Arial" panose="020B0604020202020204" pitchFamily="34" charset="0"/>
                <a:cs typeface="Arial" panose="020B0604020202020204" pitchFamily="34" charset="0"/>
              </a:rPr>
              <a:t>Importance </a:t>
            </a:r>
            <a:r>
              <a:rPr lang="en-GB" sz="2000" dirty="0">
                <a:latin typeface="Arial" panose="020B0604020202020204" pitchFamily="34" charset="0"/>
                <a:cs typeface="Arial" panose="020B0604020202020204" pitchFamily="34" charset="0"/>
              </a:rPr>
              <a:t>of </a:t>
            </a:r>
            <a:r>
              <a:rPr lang="en-GB" sz="2000" dirty="0" smtClean="0">
                <a:latin typeface="Arial" panose="020B0604020202020204" pitchFamily="34" charset="0"/>
                <a:cs typeface="Arial" panose="020B0604020202020204" pitchFamily="34" charset="0"/>
              </a:rPr>
              <a:t>regular Training </a:t>
            </a:r>
            <a:r>
              <a:rPr lang="en-GB" sz="2000" dirty="0">
                <a:latin typeface="Arial" panose="020B0604020202020204" pitchFamily="34" charset="0"/>
                <a:cs typeface="Arial" panose="020B0604020202020204" pitchFamily="34" charset="0"/>
              </a:rPr>
              <a:t>Needs </a:t>
            </a:r>
            <a:r>
              <a:rPr lang="en-GB" sz="2000" dirty="0" smtClean="0">
                <a:latin typeface="Arial" panose="020B0604020202020204" pitchFamily="34" charset="0"/>
                <a:cs typeface="Arial" panose="020B0604020202020204" pitchFamily="34" charset="0"/>
              </a:rPr>
              <a:t>Analysis (TNA)… </a:t>
            </a:r>
            <a:r>
              <a:rPr lang="en-GB" sz="2000" dirty="0" smtClean="0">
                <a:latin typeface="Arial" panose="020B0604020202020204" pitchFamily="34" charset="0"/>
                <a:cs typeface="Arial" panose="020B0604020202020204" pitchFamily="34" charset="0"/>
              </a:rPr>
              <a:t>HRDC(Human Resource Development Council) </a:t>
            </a:r>
            <a:r>
              <a:rPr lang="en-GB" sz="2000" dirty="0">
                <a:latin typeface="Arial" panose="020B0604020202020204" pitchFamily="34" charset="0"/>
                <a:cs typeface="Arial" panose="020B0604020202020204" pitchFamily="34" charset="0"/>
              </a:rPr>
              <a:t>role in </a:t>
            </a:r>
            <a:r>
              <a:rPr lang="en-GB" sz="2000" dirty="0" smtClean="0">
                <a:latin typeface="Arial" panose="020B0604020202020204" pitchFamily="34" charset="0"/>
                <a:cs typeface="Arial" panose="020B0604020202020204" pitchFamily="34" charset="0"/>
              </a:rPr>
              <a:t>Mauritius+ </a:t>
            </a:r>
            <a:r>
              <a:rPr lang="en-GB" sz="2000" dirty="0">
                <a:latin typeface="Arial" panose="020B0604020202020204" pitchFamily="34" charset="0"/>
                <a:cs typeface="Arial" panose="020B0604020202020204" pitchFamily="34" charset="0"/>
              </a:rPr>
              <a:t>ITAC </a:t>
            </a:r>
            <a:r>
              <a:rPr lang="en-GB" sz="2000" dirty="0" smtClean="0">
                <a:latin typeface="Arial" panose="020B0604020202020204" pitchFamily="34" charset="0"/>
                <a:cs typeface="Arial" panose="020B0604020202020204" pitchFamily="34" charset="0"/>
              </a:rPr>
              <a:t>(Industry Training Advisory Committee</a:t>
            </a:r>
            <a:r>
              <a:rPr lang="en-GB" sz="2000" u="sng" dirty="0">
                <a:latin typeface="Arial" panose="020B0604020202020204" pitchFamily="34" charset="0"/>
                <a:cs typeface="Arial" panose="020B0604020202020204" pitchFamily="34" charset="0"/>
              </a:rPr>
              <a:t>)</a:t>
            </a:r>
            <a:endParaRPr lang="en-GB" sz="2000" dirty="0">
              <a:latin typeface="Arial" panose="020B0604020202020204" pitchFamily="34" charset="0"/>
              <a:cs typeface="Arial" panose="020B0604020202020204" pitchFamily="34" charset="0"/>
            </a:endParaRPr>
          </a:p>
          <a:p>
            <a:pPr marL="0" indent="0">
              <a:lnSpc>
                <a:spcPct val="100000"/>
              </a:lnSpc>
              <a:buNone/>
            </a:pPr>
            <a:endParaRPr lang="en-GB" sz="1600" dirty="0">
              <a:latin typeface="Arial" panose="020B0604020202020204" pitchFamily="34" charset="0"/>
              <a:cs typeface="Arial" panose="020B0604020202020204" pitchFamily="34" charset="0"/>
            </a:endParaRPr>
          </a:p>
        </p:txBody>
      </p:sp>
      <p:sp>
        <p:nvSpPr>
          <p:cNvPr id="4" name="Title 1"/>
          <p:cNvSpPr txBox="1">
            <a:spLocks/>
          </p:cNvSpPr>
          <p:nvPr/>
        </p:nvSpPr>
        <p:spPr>
          <a:xfrm>
            <a:off x="239149" y="0"/>
            <a:ext cx="11648049" cy="938034"/>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just"/>
            <a:r>
              <a:rPr lang="en-US" sz="3000" b="1" spc="50" dirty="0" smtClean="0">
                <a:ln w="0">
                  <a:solidFill>
                    <a:schemeClr val="bg2">
                      <a:lumMod val="50000"/>
                    </a:schemeClr>
                  </a:solidFill>
                </a:ln>
                <a:solidFill>
                  <a:schemeClr val="tx1">
                    <a:lumMod val="65000"/>
                    <a:lumOff val="35000"/>
                  </a:schemeClr>
                </a:solidFill>
                <a:effectLst>
                  <a:innerShdw blurRad="63500" dist="50800" dir="13500000">
                    <a:srgbClr val="000000">
                      <a:alpha val="50000"/>
                    </a:srgbClr>
                  </a:innerShdw>
                </a:effectLst>
                <a:latin typeface="Arial" panose="020B0604020202020204" pitchFamily="34" charset="0"/>
                <a:cs typeface="Arial" panose="020B0604020202020204" pitchFamily="34" charset="0"/>
              </a:rPr>
              <a:t>Human </a:t>
            </a:r>
            <a:r>
              <a:rPr lang="en-US" sz="3000" b="1" spc="50" dirty="0">
                <a:ln w="0">
                  <a:solidFill>
                    <a:schemeClr val="bg2">
                      <a:lumMod val="50000"/>
                    </a:schemeClr>
                  </a:solidFill>
                </a:ln>
                <a:solidFill>
                  <a:schemeClr val="tx1">
                    <a:lumMod val="65000"/>
                    <a:lumOff val="35000"/>
                  </a:schemeClr>
                </a:solidFill>
                <a:effectLst>
                  <a:innerShdw blurRad="63500" dist="50800" dir="13500000">
                    <a:srgbClr val="000000">
                      <a:alpha val="50000"/>
                    </a:srgbClr>
                  </a:innerShdw>
                </a:effectLst>
                <a:latin typeface="Arial" panose="020B0604020202020204" pitchFamily="34" charset="0"/>
                <a:cs typeface="Arial" panose="020B0604020202020204" pitchFamily="34" charset="0"/>
              </a:rPr>
              <a:t>capital formation and Training </a:t>
            </a:r>
          </a:p>
        </p:txBody>
      </p:sp>
      <p:sp>
        <p:nvSpPr>
          <p:cNvPr id="5" name="Rectangle 4"/>
          <p:cNvSpPr/>
          <p:nvPr/>
        </p:nvSpPr>
        <p:spPr>
          <a:xfrm>
            <a:off x="7262050" y="1306286"/>
            <a:ext cx="4523548" cy="4572000"/>
          </a:xfrm>
          <a:prstGeom prst="rect">
            <a:avLst/>
          </a:prstGeom>
          <a:solidFill>
            <a:schemeClr val="tx1">
              <a:lumMod val="50000"/>
              <a:lumOff val="50000"/>
            </a:schemeClr>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3">
            <a:schemeClr val="lt1"/>
          </a:lnRef>
          <a:fillRef idx="1">
            <a:schemeClr val="accent3"/>
          </a:fillRef>
          <a:effectRef idx="1">
            <a:schemeClr val="accent3"/>
          </a:effectRef>
          <a:fontRef idx="minor">
            <a:schemeClr val="lt1"/>
          </a:fontRef>
        </p:style>
        <p:txBody>
          <a:bodyPr rtlCol="0" anchor="ctr"/>
          <a:lstStyle/>
          <a:p>
            <a:pPr>
              <a:lnSpc>
                <a:spcPct val="100000"/>
              </a:lnSpc>
            </a:pPr>
            <a:r>
              <a:rPr lang="en-GB" sz="1400" b="1" dirty="0">
                <a:latin typeface="Arial" panose="020B0604020202020204" pitchFamily="34" charset="0"/>
                <a:cs typeface="Arial" panose="020B0604020202020204" pitchFamily="34" charset="0"/>
              </a:rPr>
              <a:t>Research </a:t>
            </a:r>
            <a:r>
              <a:rPr lang="en-GB" sz="1400" dirty="0" smtClean="0">
                <a:latin typeface="Arial" panose="020B0604020202020204" pitchFamily="34" charset="0"/>
                <a:cs typeface="Arial" panose="020B0604020202020204" pitchFamily="34" charset="0"/>
              </a:rPr>
              <a:t>:</a:t>
            </a:r>
          </a:p>
          <a:p>
            <a:pPr>
              <a:lnSpc>
                <a:spcPct val="100000"/>
              </a:lnSpc>
              <a:tabLst>
                <a:tab pos="261938" algn="l"/>
                <a:tab pos="623888" algn="l"/>
              </a:tabLst>
            </a:pPr>
            <a:endParaRPr lang="en-GB" sz="1400" dirty="0">
              <a:latin typeface="Arial" panose="020B0604020202020204" pitchFamily="34" charset="0"/>
              <a:cs typeface="Arial" panose="020B0604020202020204" pitchFamily="34" charset="0"/>
            </a:endParaRPr>
          </a:p>
          <a:p>
            <a:pPr marL="711200" indent="-347663">
              <a:lnSpc>
                <a:spcPct val="100000"/>
              </a:lnSpc>
              <a:buFont typeface="Arial" panose="020B0604020202020204" pitchFamily="34" charset="0"/>
              <a:buChar char="•"/>
              <a:tabLst>
                <a:tab pos="261938" algn="l"/>
                <a:tab pos="623888" algn="l"/>
              </a:tabLst>
            </a:pPr>
            <a:r>
              <a:rPr lang="en-GB" sz="1400" dirty="0" smtClean="0">
                <a:latin typeface="Arial" panose="020B0604020202020204" pitchFamily="34" charset="0"/>
                <a:cs typeface="Arial" panose="020B0604020202020204" pitchFamily="34" charset="0"/>
              </a:rPr>
              <a:t>The </a:t>
            </a:r>
            <a:r>
              <a:rPr lang="en-GB" sz="1400" dirty="0">
                <a:latin typeface="Arial" panose="020B0604020202020204" pitchFamily="34" charset="0"/>
                <a:cs typeface="Arial" panose="020B0604020202020204" pitchFamily="34" charset="0"/>
              </a:rPr>
              <a:t>Quality and competitiveness of the tourist offer directly depends on Human capital investments (</a:t>
            </a:r>
            <a:r>
              <a:rPr lang="en-GB" sz="1400" dirty="0" err="1">
                <a:latin typeface="Arial" panose="020B0604020202020204" pitchFamily="34" charset="0"/>
                <a:cs typeface="Arial" panose="020B0604020202020204" pitchFamily="34" charset="0"/>
              </a:rPr>
              <a:t>Folarin</a:t>
            </a:r>
            <a:r>
              <a:rPr lang="en-GB" sz="1400" dirty="0">
                <a:latin typeface="Arial" panose="020B0604020202020204" pitchFamily="34" charset="0"/>
                <a:cs typeface="Arial" panose="020B0604020202020204" pitchFamily="34" charset="0"/>
              </a:rPr>
              <a:t>, </a:t>
            </a:r>
            <a:r>
              <a:rPr lang="en-GB" sz="1400" dirty="0" err="1">
                <a:latin typeface="Arial" panose="020B0604020202020204" pitchFamily="34" charset="0"/>
                <a:cs typeface="Arial" panose="020B0604020202020204" pitchFamily="34" charset="0"/>
              </a:rPr>
              <a:t>Oladipupo</a:t>
            </a:r>
            <a:r>
              <a:rPr lang="en-GB" sz="1400" dirty="0">
                <a:latin typeface="Arial" panose="020B0604020202020204" pitchFamily="34" charset="0"/>
                <a:cs typeface="Arial" panose="020B0604020202020204" pitchFamily="34" charset="0"/>
              </a:rPr>
              <a:t>, </a:t>
            </a:r>
            <a:r>
              <a:rPr lang="en-GB" sz="1400" dirty="0" err="1">
                <a:latin typeface="Arial" panose="020B0604020202020204" pitchFamily="34" charset="0"/>
                <a:cs typeface="Arial" panose="020B0604020202020204" pitchFamily="34" charset="0"/>
              </a:rPr>
              <a:t>Ajogbeje</a:t>
            </a:r>
            <a:r>
              <a:rPr lang="en-GB" sz="1400" dirty="0">
                <a:latin typeface="Arial" panose="020B0604020202020204" pitchFamily="34" charset="0"/>
                <a:cs typeface="Arial" panose="020B0604020202020204" pitchFamily="34" charset="0"/>
              </a:rPr>
              <a:t> and </a:t>
            </a:r>
            <a:r>
              <a:rPr lang="en-GB" sz="1400" dirty="0" err="1">
                <a:latin typeface="Arial" panose="020B0604020202020204" pitchFamily="34" charset="0"/>
                <a:cs typeface="Arial" panose="020B0604020202020204" pitchFamily="34" charset="0"/>
              </a:rPr>
              <a:t>Adeniyi</a:t>
            </a:r>
            <a:r>
              <a:rPr lang="en-GB" sz="1400" dirty="0">
                <a:latin typeface="Arial" panose="020B0604020202020204" pitchFamily="34" charset="0"/>
                <a:cs typeface="Arial" panose="020B0604020202020204" pitchFamily="34" charset="0"/>
              </a:rPr>
              <a:t>, 2017; </a:t>
            </a:r>
            <a:r>
              <a:rPr lang="en-GB" sz="1400" dirty="0" err="1">
                <a:latin typeface="Arial" panose="020B0604020202020204" pitchFamily="34" charset="0"/>
                <a:cs typeface="Arial" panose="020B0604020202020204" pitchFamily="34" charset="0"/>
              </a:rPr>
              <a:t>Metilelu</a:t>
            </a:r>
            <a:r>
              <a:rPr lang="en-GB" sz="1400" dirty="0">
                <a:latin typeface="Arial" panose="020B0604020202020204" pitchFamily="34" charset="0"/>
                <a:cs typeface="Arial" panose="020B0604020202020204" pitchFamily="34" charset="0"/>
              </a:rPr>
              <a:t>, 2016; </a:t>
            </a:r>
            <a:r>
              <a:rPr lang="en-GB" sz="1400" dirty="0" err="1">
                <a:latin typeface="Arial" panose="020B0604020202020204" pitchFamily="34" charset="0"/>
                <a:cs typeface="Arial" panose="020B0604020202020204" pitchFamily="34" charset="0"/>
              </a:rPr>
              <a:t>Tatarusanu</a:t>
            </a:r>
            <a:r>
              <a:rPr lang="en-GB" sz="1400" dirty="0">
                <a:latin typeface="Arial" panose="020B0604020202020204" pitchFamily="34" charset="0"/>
                <a:cs typeface="Arial" panose="020B0604020202020204" pitchFamily="34" charset="0"/>
              </a:rPr>
              <a:t>, </a:t>
            </a:r>
            <a:r>
              <a:rPr lang="en-GB" sz="1400" dirty="0" err="1">
                <a:latin typeface="Arial" panose="020B0604020202020204" pitchFamily="34" charset="0"/>
                <a:cs typeface="Arial" panose="020B0604020202020204" pitchFamily="34" charset="0"/>
              </a:rPr>
              <a:t>Onea</a:t>
            </a:r>
            <a:r>
              <a:rPr lang="en-GB" sz="1400" dirty="0">
                <a:latin typeface="Arial" panose="020B0604020202020204" pitchFamily="34" charset="0"/>
                <a:cs typeface="Arial" panose="020B0604020202020204" pitchFamily="34" charset="0"/>
              </a:rPr>
              <a:t> and </a:t>
            </a:r>
            <a:r>
              <a:rPr lang="en-GB" sz="1400" dirty="0" err="1">
                <a:latin typeface="Arial" panose="020B0604020202020204" pitchFamily="34" charset="0"/>
                <a:cs typeface="Arial" panose="020B0604020202020204" pitchFamily="34" charset="0"/>
              </a:rPr>
              <a:t>Zait</a:t>
            </a:r>
            <a:r>
              <a:rPr lang="en-GB" sz="1400" dirty="0">
                <a:latin typeface="Arial" panose="020B0604020202020204" pitchFamily="34" charset="0"/>
                <a:cs typeface="Arial" panose="020B0604020202020204" pitchFamily="34" charset="0"/>
              </a:rPr>
              <a:t>, 2016).</a:t>
            </a:r>
          </a:p>
          <a:p>
            <a:pPr marL="742950" lvl="1" indent="-285750">
              <a:lnSpc>
                <a:spcPct val="100000"/>
              </a:lnSpc>
              <a:buFont typeface="Arial" panose="020B0604020202020204" pitchFamily="34" charset="0"/>
              <a:buChar char="•"/>
              <a:tabLst>
                <a:tab pos="261938" algn="l"/>
                <a:tab pos="623888" algn="l"/>
              </a:tabLst>
            </a:pPr>
            <a:endParaRPr lang="en-GB" sz="1400" dirty="0">
              <a:latin typeface="Arial" panose="020B0604020202020204" pitchFamily="34" charset="0"/>
              <a:cs typeface="Arial" panose="020B0604020202020204" pitchFamily="34" charset="0"/>
            </a:endParaRPr>
          </a:p>
          <a:p>
            <a:pPr marL="742950" lvl="1" indent="-285750">
              <a:lnSpc>
                <a:spcPct val="100000"/>
              </a:lnSpc>
              <a:buFont typeface="Arial" panose="020B0604020202020204" pitchFamily="34" charset="0"/>
              <a:buChar char="•"/>
              <a:tabLst>
                <a:tab pos="261938" algn="l"/>
                <a:tab pos="623888" algn="l"/>
              </a:tabLst>
            </a:pPr>
            <a:r>
              <a:rPr lang="en-GB" sz="1400" dirty="0">
                <a:latin typeface="Arial" panose="020B0604020202020204" pitchFamily="34" charset="0"/>
                <a:cs typeface="Arial" panose="020B0604020202020204" pitchFamily="34" charset="0"/>
              </a:rPr>
              <a:t>Becker (1996) </a:t>
            </a:r>
            <a:r>
              <a:rPr lang="en-GB" sz="1400" dirty="0">
                <a:latin typeface="Arial" panose="020B0604020202020204" pitchFamily="34" charset="0"/>
                <a:cs typeface="Arial" panose="020B0604020202020204" pitchFamily="34" charset="0"/>
                <a:sym typeface="Wingdings" panose="05000000000000000000" pitchFamily="2" charset="2"/>
              </a:rPr>
              <a:t> </a:t>
            </a:r>
            <a:r>
              <a:rPr lang="en-GB" sz="1400" dirty="0">
                <a:latin typeface="Arial" panose="020B0604020202020204" pitchFamily="34" charset="0"/>
                <a:cs typeface="Arial" panose="020B0604020202020204" pitchFamily="34" charset="0"/>
              </a:rPr>
              <a:t> the company should invest equally in human capital development as it invests in equipment and production</a:t>
            </a:r>
          </a:p>
          <a:p>
            <a:pPr marL="742950" lvl="1" indent="-285750">
              <a:lnSpc>
                <a:spcPct val="100000"/>
              </a:lnSpc>
              <a:buFont typeface="Arial" panose="020B0604020202020204" pitchFamily="34" charset="0"/>
              <a:buChar char="•"/>
              <a:tabLst>
                <a:tab pos="261938" algn="l"/>
                <a:tab pos="623888" algn="l"/>
              </a:tabLst>
            </a:pPr>
            <a:endParaRPr lang="en-GB" sz="1400" dirty="0">
              <a:latin typeface="Arial" panose="020B0604020202020204" pitchFamily="34" charset="0"/>
              <a:cs typeface="Arial" panose="020B0604020202020204" pitchFamily="34" charset="0"/>
            </a:endParaRPr>
          </a:p>
          <a:p>
            <a:pPr marL="742950" lvl="1" indent="-285750">
              <a:lnSpc>
                <a:spcPct val="100000"/>
              </a:lnSpc>
              <a:buFont typeface="Arial" panose="020B0604020202020204" pitchFamily="34" charset="0"/>
              <a:buChar char="•"/>
              <a:tabLst>
                <a:tab pos="261938" algn="l"/>
                <a:tab pos="623888" algn="l"/>
              </a:tabLst>
            </a:pPr>
            <a:r>
              <a:rPr lang="en-GB" sz="1400" dirty="0" err="1">
                <a:latin typeface="Arial" panose="020B0604020202020204" pitchFamily="34" charset="0"/>
                <a:cs typeface="Arial" panose="020B0604020202020204" pitchFamily="34" charset="0"/>
              </a:rPr>
              <a:t>Hajiyeva</a:t>
            </a:r>
            <a:r>
              <a:rPr lang="en-GB" sz="1400" dirty="0">
                <a:latin typeface="Arial" panose="020B0604020202020204" pitchFamily="34" charset="0"/>
                <a:cs typeface="Arial" panose="020B0604020202020204" pitchFamily="34" charset="0"/>
              </a:rPr>
              <a:t> et al.(2019) </a:t>
            </a:r>
            <a:r>
              <a:rPr lang="en-GB" sz="1400" dirty="0">
                <a:latin typeface="Arial" panose="020B0604020202020204" pitchFamily="34" charset="0"/>
                <a:cs typeface="Arial" panose="020B0604020202020204" pitchFamily="34" charset="0"/>
                <a:sym typeface="Wingdings" panose="05000000000000000000" pitchFamily="2" charset="2"/>
              </a:rPr>
              <a:t> </a:t>
            </a:r>
            <a:r>
              <a:rPr lang="en-GB" sz="1400" dirty="0">
                <a:latin typeface="Arial" panose="020B0604020202020204" pitchFamily="34" charset="0"/>
                <a:cs typeface="Arial" panose="020B0604020202020204" pitchFamily="34" charset="0"/>
              </a:rPr>
              <a:t> if the number of graduates of higher education institutions increases by 1.0, the added value in tourism averagely will increase by 0.005 million USD (5000USD) per year for the case of Azerbaijan. </a:t>
            </a:r>
            <a:endParaRPr lang="en-GB" sz="1400" dirty="0">
              <a:solidFill>
                <a:srgbClr val="FF0000"/>
              </a:solidFill>
              <a:latin typeface="Arial" panose="020B0604020202020204" pitchFamily="34" charset="0"/>
              <a:cs typeface="Arial" panose="020B0604020202020204" pitchFamily="34" charset="0"/>
            </a:endParaRPr>
          </a:p>
          <a:p>
            <a:pPr algn="just"/>
            <a:endParaRPr lang="en-US" sz="1400" dirty="0"/>
          </a:p>
        </p:txBody>
      </p:sp>
    </p:spTree>
    <p:extLst>
      <p:ext uri="{BB962C8B-B14F-4D97-AF65-F5344CB8AC3E}">
        <p14:creationId xmlns:p14="http://schemas.microsoft.com/office/powerpoint/2010/main" val="391080211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71976" y="1121229"/>
            <a:ext cx="11648049" cy="5459875"/>
          </a:xfrm>
          <a:solidFill>
            <a:schemeClr val="bg1">
              <a:lumMod val="85000"/>
            </a:schemeClr>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a:noAutofit/>
          </a:bodyPr>
          <a:lstStyle/>
          <a:p>
            <a:pPr algn="just"/>
            <a:r>
              <a:rPr lang="en-GB" sz="2400" dirty="0">
                <a:latin typeface="Arial" panose="020B0604020202020204" pitchFamily="34" charset="0"/>
                <a:cs typeface="Arial" panose="020B0604020202020204" pitchFamily="34" charset="0"/>
              </a:rPr>
              <a:t>At lower skill levels, there are also problems given the </a:t>
            </a:r>
            <a:r>
              <a:rPr lang="en-GB" sz="2400" dirty="0" smtClean="0">
                <a:latin typeface="Arial" panose="020B0604020202020204" pitchFamily="34" charset="0"/>
                <a:cs typeface="Arial" panose="020B0604020202020204" pitchFamily="34" charset="0"/>
              </a:rPr>
              <a:t>weaknesses </a:t>
            </a:r>
            <a:r>
              <a:rPr lang="en-GB" sz="2400" dirty="0">
                <a:latin typeface="Arial" panose="020B0604020202020204" pitchFamily="34" charset="0"/>
                <a:cs typeface="Arial" panose="020B0604020202020204" pitchFamily="34" charset="0"/>
              </a:rPr>
              <a:t>of available training institutions. </a:t>
            </a:r>
          </a:p>
          <a:p>
            <a:pPr algn="just"/>
            <a:endParaRPr lang="en-GB" sz="2400" dirty="0">
              <a:latin typeface="Arial" panose="020B0604020202020204" pitchFamily="34" charset="0"/>
              <a:cs typeface="Arial" panose="020B0604020202020204" pitchFamily="34" charset="0"/>
            </a:endParaRPr>
          </a:p>
          <a:p>
            <a:pPr algn="just"/>
            <a:r>
              <a:rPr lang="en-GB" sz="2400" dirty="0">
                <a:latin typeface="Arial" panose="020B0604020202020204" pitchFamily="34" charset="0"/>
                <a:cs typeface="Arial" panose="020B0604020202020204" pitchFamily="34" charset="0"/>
              </a:rPr>
              <a:t>Hoteliers claim that the training really starts when an employee begins to work for them. </a:t>
            </a:r>
          </a:p>
          <a:p>
            <a:pPr algn="just"/>
            <a:endParaRPr lang="en-GB" sz="2400" dirty="0">
              <a:latin typeface="Arial" panose="020B0604020202020204" pitchFamily="34" charset="0"/>
              <a:cs typeface="Arial" panose="020B0604020202020204" pitchFamily="34" charset="0"/>
            </a:endParaRPr>
          </a:p>
          <a:p>
            <a:pPr algn="just"/>
            <a:r>
              <a:rPr lang="en-GB" sz="2400" dirty="0">
                <a:latin typeface="Arial" panose="020B0604020202020204" pitchFamily="34" charset="0"/>
                <a:cs typeface="Arial" panose="020B0604020202020204" pitchFamily="34" charset="0"/>
              </a:rPr>
              <a:t>The quality of both </a:t>
            </a:r>
            <a:r>
              <a:rPr lang="en-GB" sz="2400" dirty="0" smtClean="0">
                <a:latin typeface="Arial" panose="020B0604020202020204" pitchFamily="34" charset="0"/>
                <a:cs typeface="Arial" panose="020B0604020202020204" pitchFamily="34" charset="0"/>
              </a:rPr>
              <a:t>training and </a:t>
            </a:r>
            <a:r>
              <a:rPr lang="en-GB" sz="2400" dirty="0">
                <a:latin typeface="Arial" panose="020B0604020202020204" pitchFamily="34" charset="0"/>
                <a:cs typeface="Arial" panose="020B0604020202020204" pitchFamily="34" charset="0"/>
              </a:rPr>
              <a:t>equipment at the Hotel and Tourism Training Institute (HTTI) is in need of upgrading</a:t>
            </a:r>
            <a:r>
              <a:rPr lang="en-GB" sz="2400" dirty="0" smtClean="0">
                <a:latin typeface="Arial" panose="020B0604020202020204" pitchFamily="34" charset="0"/>
                <a:cs typeface="Arial" panose="020B0604020202020204" pitchFamily="34" charset="0"/>
              </a:rPr>
              <a:t>.</a:t>
            </a:r>
          </a:p>
          <a:p>
            <a:pPr marL="0" indent="0" algn="just">
              <a:buNone/>
            </a:pPr>
            <a:r>
              <a:rPr lang="en-GB" sz="2400" dirty="0">
                <a:latin typeface="Arial" panose="020B0604020202020204" pitchFamily="34" charset="0"/>
                <a:cs typeface="Arial" panose="020B0604020202020204" pitchFamily="34" charset="0"/>
              </a:rPr>
              <a:t> </a:t>
            </a:r>
            <a:r>
              <a:rPr lang="en-GB" sz="2400" dirty="0" smtClean="0">
                <a:latin typeface="Arial" panose="020B0604020202020204" pitchFamily="34" charset="0"/>
                <a:cs typeface="Arial" panose="020B0604020202020204" pitchFamily="34" charset="0"/>
              </a:rPr>
              <a:t>                                         - Equipment upgrade and availability</a:t>
            </a:r>
            <a:r>
              <a:rPr lang="en-GB" sz="2400" dirty="0" smtClean="0">
                <a:latin typeface="Arial" panose="020B0604020202020204" pitchFamily="34" charset="0"/>
                <a:cs typeface="Arial" panose="020B0604020202020204" pitchFamily="34" charset="0"/>
              </a:rPr>
              <a:t> </a:t>
            </a:r>
            <a:endParaRPr lang="en-GB" sz="2400" dirty="0">
              <a:latin typeface="Arial" panose="020B0604020202020204" pitchFamily="34" charset="0"/>
              <a:cs typeface="Arial" panose="020B0604020202020204" pitchFamily="34" charset="0"/>
            </a:endParaRPr>
          </a:p>
          <a:p>
            <a:pPr marL="0" indent="0" algn="just">
              <a:buNone/>
            </a:pPr>
            <a:r>
              <a:rPr lang="en-GB" sz="2400" dirty="0">
                <a:latin typeface="Arial" panose="020B0604020202020204" pitchFamily="34" charset="0"/>
                <a:cs typeface="Arial" panose="020B0604020202020204" pitchFamily="34" charset="0"/>
              </a:rPr>
              <a:t> </a:t>
            </a:r>
            <a:r>
              <a:rPr lang="en-GB" sz="2400" dirty="0" smtClean="0">
                <a:latin typeface="Arial" panose="020B0604020202020204" pitchFamily="34" charset="0"/>
                <a:cs typeface="Arial" panose="020B0604020202020204" pitchFamily="34" charset="0"/>
              </a:rPr>
              <a:t>                                         - Courses being more practical</a:t>
            </a:r>
          </a:p>
          <a:p>
            <a:pPr marL="0" indent="0" algn="just">
              <a:buNone/>
            </a:pPr>
            <a:endParaRPr lang="en-GB" sz="2400" dirty="0">
              <a:latin typeface="Arial" panose="020B0604020202020204" pitchFamily="34" charset="0"/>
              <a:cs typeface="Arial" panose="020B0604020202020204" pitchFamily="34" charset="0"/>
            </a:endParaRPr>
          </a:p>
          <a:p>
            <a:pPr algn="just"/>
            <a:r>
              <a:rPr lang="en-GB" sz="2400" dirty="0">
                <a:latin typeface="Arial" panose="020B0604020202020204" pitchFamily="34" charset="0"/>
                <a:cs typeface="Arial" panose="020B0604020202020204" pitchFamily="34" charset="0"/>
              </a:rPr>
              <a:t>Most crucially, such a school must benefit from active participation by the local private sector to ensure that the training meets their needs</a:t>
            </a:r>
          </a:p>
          <a:p>
            <a:pPr marL="0" indent="0" algn="just">
              <a:lnSpc>
                <a:spcPct val="100000"/>
              </a:lnSpc>
              <a:buNone/>
            </a:pPr>
            <a:endParaRPr lang="en-GB" sz="2400" dirty="0">
              <a:latin typeface="Arial" panose="020B0604020202020204" pitchFamily="34" charset="0"/>
              <a:cs typeface="Arial" panose="020B0604020202020204" pitchFamily="34" charset="0"/>
            </a:endParaRPr>
          </a:p>
        </p:txBody>
      </p:sp>
      <p:sp>
        <p:nvSpPr>
          <p:cNvPr id="4" name="Title 1"/>
          <p:cNvSpPr txBox="1">
            <a:spLocks/>
          </p:cNvSpPr>
          <p:nvPr/>
        </p:nvSpPr>
        <p:spPr>
          <a:xfrm>
            <a:off x="239149" y="0"/>
            <a:ext cx="11648049" cy="938034"/>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just"/>
            <a:endParaRPr lang="en-US" sz="3000" b="1" spc="50" dirty="0">
              <a:ln w="0">
                <a:solidFill>
                  <a:schemeClr val="bg2">
                    <a:lumMod val="50000"/>
                  </a:schemeClr>
                </a:solidFill>
              </a:ln>
              <a:solidFill>
                <a:schemeClr val="tx1">
                  <a:lumMod val="65000"/>
                  <a:lumOff val="35000"/>
                </a:schemeClr>
              </a:solidFill>
              <a:effectLst>
                <a:innerShdw blurRad="63500" dist="50800" dir="13500000">
                  <a:srgbClr val="000000">
                    <a:alpha val="50000"/>
                  </a:srgbClr>
                </a:innerShdw>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67095842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15162" y="616705"/>
            <a:ext cx="11648049" cy="5822732"/>
          </a:xfrm>
          <a:solidFill>
            <a:schemeClr val="bg1">
              <a:lumMod val="85000"/>
            </a:schemeClr>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a:noAutofit/>
          </a:bodyPr>
          <a:lstStyle/>
          <a:p>
            <a:pPr>
              <a:lnSpc>
                <a:spcPct val="100000"/>
              </a:lnSpc>
            </a:pPr>
            <a:r>
              <a:rPr lang="en-GB" sz="2200" i="1" dirty="0" smtClean="0">
                <a:latin typeface="Arial" panose="020B0604020202020204" pitchFamily="34" charset="0"/>
                <a:cs typeface="Arial" panose="020B0604020202020204" pitchFamily="34" charset="0"/>
              </a:rPr>
              <a:t>Hotel </a:t>
            </a:r>
            <a:r>
              <a:rPr lang="en-GB" sz="2200" i="1" dirty="0">
                <a:latin typeface="Arial" panose="020B0604020202020204" pitchFamily="34" charset="0"/>
                <a:cs typeface="Arial" panose="020B0604020202020204" pitchFamily="34" charset="0"/>
              </a:rPr>
              <a:t>School of Mauritius </a:t>
            </a:r>
            <a:r>
              <a:rPr lang="en-GB" sz="2200" dirty="0">
                <a:latin typeface="Arial" panose="020B0604020202020204" pitchFamily="34" charset="0"/>
                <a:cs typeface="Arial" panose="020B0604020202020204" pitchFamily="34" charset="0"/>
              </a:rPr>
              <a:t> </a:t>
            </a:r>
            <a:endParaRPr lang="en-GB" sz="2200" dirty="0" smtClean="0">
              <a:latin typeface="Arial" panose="020B0604020202020204" pitchFamily="34" charset="0"/>
              <a:cs typeface="Arial" panose="020B0604020202020204" pitchFamily="34" charset="0"/>
            </a:endParaRPr>
          </a:p>
          <a:p>
            <a:pPr marL="457200" lvl="1" indent="0">
              <a:lnSpc>
                <a:spcPct val="100000"/>
              </a:lnSpc>
              <a:buNone/>
            </a:pPr>
            <a:r>
              <a:rPr lang="en-GB" sz="2200" dirty="0" smtClean="0">
                <a:latin typeface="Arial" panose="020B0604020202020204" pitchFamily="34" charset="0"/>
                <a:cs typeface="Arial" panose="020B0604020202020204" pitchFamily="34" charset="0"/>
              </a:rPr>
              <a:t>-Practicum </a:t>
            </a:r>
            <a:r>
              <a:rPr lang="en-GB" sz="2200" dirty="0">
                <a:latin typeface="Arial" panose="020B0604020202020204" pitchFamily="34" charset="0"/>
                <a:cs typeface="Arial" panose="020B0604020202020204" pitchFamily="34" charset="0"/>
              </a:rPr>
              <a:t>in </a:t>
            </a:r>
            <a:r>
              <a:rPr lang="en-GB" sz="2200" dirty="0" smtClean="0">
                <a:latin typeface="Arial" panose="020B0604020202020204" pitchFamily="34" charset="0"/>
                <a:cs typeface="Arial" panose="020B0604020202020204" pitchFamily="34" charset="0"/>
              </a:rPr>
              <a:t>hotel</a:t>
            </a:r>
            <a:endParaRPr lang="en-GB" sz="2200" dirty="0">
              <a:latin typeface="Arial" panose="020B0604020202020204" pitchFamily="34" charset="0"/>
              <a:cs typeface="Arial" panose="020B0604020202020204" pitchFamily="34" charset="0"/>
            </a:endParaRPr>
          </a:p>
          <a:p>
            <a:pPr marL="457200" lvl="1" indent="0">
              <a:lnSpc>
                <a:spcPct val="100000"/>
              </a:lnSpc>
              <a:buNone/>
            </a:pPr>
            <a:r>
              <a:rPr lang="en-GB" sz="2200" dirty="0" smtClean="0">
                <a:latin typeface="Arial" panose="020B0604020202020204" pitchFamily="34" charset="0"/>
                <a:cs typeface="Arial" panose="020B0604020202020204" pitchFamily="34" charset="0"/>
              </a:rPr>
              <a:t>-Work </a:t>
            </a:r>
            <a:r>
              <a:rPr lang="en-GB" sz="2200" dirty="0">
                <a:latin typeface="Arial" panose="020B0604020202020204" pitchFamily="34" charset="0"/>
                <a:cs typeface="Arial" panose="020B0604020202020204" pitchFamily="34" charset="0"/>
              </a:rPr>
              <a:t>PT and study as well programme</a:t>
            </a:r>
          </a:p>
          <a:p>
            <a:pPr marL="457200" lvl="1" indent="0">
              <a:lnSpc>
                <a:spcPct val="100000"/>
              </a:lnSpc>
              <a:buNone/>
            </a:pPr>
            <a:r>
              <a:rPr lang="en-GB" sz="2200" dirty="0" smtClean="0">
                <a:latin typeface="Arial" panose="020B0604020202020204" pitchFamily="34" charset="0"/>
                <a:cs typeface="Arial" panose="020B0604020202020204" pitchFamily="34" charset="0"/>
              </a:rPr>
              <a:t>- Hotel </a:t>
            </a:r>
            <a:r>
              <a:rPr lang="en-GB" sz="2200" dirty="0">
                <a:latin typeface="Arial" panose="020B0604020202020204" pitchFamily="34" charset="0"/>
                <a:cs typeface="Arial" panose="020B0604020202020204" pitchFamily="34" charset="0"/>
              </a:rPr>
              <a:t>school</a:t>
            </a:r>
            <a:r>
              <a:rPr lang="en-GB" sz="2200" dirty="0">
                <a:latin typeface="Arial" panose="020B0604020202020204" pitchFamily="34" charset="0"/>
                <a:cs typeface="Arial" panose="020B0604020202020204" pitchFamily="34" charset="0"/>
                <a:sym typeface="Wingdings" panose="05000000000000000000" pitchFamily="2" charset="2"/>
              </a:rPr>
              <a:t></a:t>
            </a:r>
            <a:r>
              <a:rPr lang="en-GB" sz="2200" dirty="0">
                <a:latin typeface="Arial" panose="020B0604020202020204" pitchFamily="34" charset="0"/>
                <a:cs typeface="Arial" panose="020B0604020202020204" pitchFamily="34" charset="0"/>
              </a:rPr>
              <a:t> Own restaurant to public and work with </a:t>
            </a:r>
            <a:r>
              <a:rPr lang="en-GB" sz="2200" dirty="0" smtClean="0">
                <a:latin typeface="Arial" panose="020B0604020202020204" pitchFamily="34" charset="0"/>
                <a:cs typeface="Arial" panose="020B0604020202020204" pitchFamily="34" charset="0"/>
              </a:rPr>
              <a:t>hotel</a:t>
            </a:r>
            <a:endParaRPr lang="en-GB" sz="2200" dirty="0">
              <a:latin typeface="Arial" panose="020B0604020202020204" pitchFamily="34" charset="0"/>
              <a:cs typeface="Arial" panose="020B0604020202020204" pitchFamily="34" charset="0"/>
            </a:endParaRPr>
          </a:p>
          <a:p>
            <a:pPr marL="457200" lvl="1" indent="0">
              <a:lnSpc>
                <a:spcPct val="100000"/>
              </a:lnSpc>
              <a:buNone/>
            </a:pPr>
            <a:r>
              <a:rPr lang="en-GB" sz="2200" dirty="0" smtClean="0">
                <a:latin typeface="Arial" panose="020B0604020202020204" pitchFamily="34" charset="0"/>
                <a:cs typeface="Arial" panose="020B0604020202020204" pitchFamily="34" charset="0"/>
              </a:rPr>
              <a:t>- Hotel </a:t>
            </a:r>
            <a:r>
              <a:rPr lang="en-GB" sz="2200" dirty="0">
                <a:latin typeface="Arial" panose="020B0604020202020204" pitchFamily="34" charset="0"/>
                <a:cs typeface="Arial" panose="020B0604020202020204" pitchFamily="34" charset="0"/>
              </a:rPr>
              <a:t>school undertake catering contract/MICE and events</a:t>
            </a:r>
          </a:p>
          <a:p>
            <a:pPr marL="0" indent="0">
              <a:lnSpc>
                <a:spcPct val="100000"/>
              </a:lnSpc>
              <a:buNone/>
            </a:pPr>
            <a:endParaRPr lang="en-GB" sz="2200" dirty="0">
              <a:latin typeface="Arial" panose="020B0604020202020204" pitchFamily="34" charset="0"/>
              <a:cs typeface="Arial" panose="020B0604020202020204" pitchFamily="34" charset="0"/>
            </a:endParaRPr>
          </a:p>
          <a:p>
            <a:pPr lvl="0">
              <a:lnSpc>
                <a:spcPct val="100000"/>
              </a:lnSpc>
            </a:pPr>
            <a:r>
              <a:rPr lang="en-GB" sz="2200" i="1" dirty="0" smtClean="0">
                <a:latin typeface="Arial" panose="020B0604020202020204" pitchFamily="34" charset="0"/>
                <a:cs typeface="Arial" panose="020B0604020202020204" pitchFamily="34" charset="0"/>
              </a:rPr>
              <a:t>Other Dedicated </a:t>
            </a:r>
            <a:r>
              <a:rPr lang="en-GB" sz="2200" i="1" dirty="0">
                <a:latin typeface="Arial" panose="020B0604020202020204" pitchFamily="34" charset="0"/>
                <a:cs typeface="Arial" panose="020B0604020202020204" pitchFamily="34" charset="0"/>
              </a:rPr>
              <a:t>school for hospitality  </a:t>
            </a:r>
            <a:r>
              <a:rPr lang="en-GB" sz="2200" dirty="0" smtClean="0">
                <a:latin typeface="Arial" panose="020B0604020202020204" pitchFamily="34" charset="0"/>
                <a:cs typeface="Arial" panose="020B0604020202020204" pitchFamily="34" charset="0"/>
              </a:rPr>
              <a:t>(Polytechnics+ </a:t>
            </a:r>
            <a:r>
              <a:rPr lang="en-GB" sz="2200" dirty="0">
                <a:latin typeface="Arial" panose="020B0604020202020204" pitchFamily="34" charset="0"/>
                <a:cs typeface="Arial" panose="020B0604020202020204" pitchFamily="34" charset="0"/>
              </a:rPr>
              <a:t>Hotel </a:t>
            </a:r>
            <a:r>
              <a:rPr lang="en-GB" sz="2200" dirty="0" smtClean="0">
                <a:latin typeface="Arial" panose="020B0604020202020204" pitchFamily="34" charset="0"/>
                <a:cs typeface="Arial" panose="020B0604020202020204" pitchFamily="34" charset="0"/>
              </a:rPr>
              <a:t>Academies)</a:t>
            </a:r>
          </a:p>
          <a:p>
            <a:pPr lvl="0">
              <a:lnSpc>
                <a:spcPct val="100000"/>
              </a:lnSpc>
            </a:pPr>
            <a:endParaRPr lang="en-GB" sz="2200" dirty="0" smtClean="0">
              <a:latin typeface="Arial" panose="020B0604020202020204" pitchFamily="34" charset="0"/>
              <a:cs typeface="Arial" panose="020B0604020202020204" pitchFamily="34" charset="0"/>
            </a:endParaRPr>
          </a:p>
          <a:p>
            <a:pPr lvl="0">
              <a:lnSpc>
                <a:spcPct val="100000"/>
              </a:lnSpc>
            </a:pPr>
            <a:r>
              <a:rPr lang="en-GB" sz="2200" i="1" dirty="0" smtClean="0">
                <a:latin typeface="Arial" panose="020B0604020202020204" pitchFamily="34" charset="0"/>
                <a:cs typeface="Arial" panose="020B0604020202020204" pitchFamily="34" charset="0"/>
              </a:rPr>
              <a:t>International </a:t>
            </a:r>
            <a:r>
              <a:rPr lang="en-GB" sz="2200" i="1" dirty="0">
                <a:latin typeface="Arial" panose="020B0604020202020204" pitchFamily="34" charset="0"/>
                <a:cs typeface="Arial" panose="020B0604020202020204" pitchFamily="34" charset="0"/>
              </a:rPr>
              <a:t>best </a:t>
            </a:r>
            <a:r>
              <a:rPr lang="en-GB" sz="2200" i="1" dirty="0" smtClean="0">
                <a:latin typeface="Arial" panose="020B0604020202020204" pitchFamily="34" charset="0"/>
                <a:cs typeface="Arial" panose="020B0604020202020204" pitchFamily="34" charset="0"/>
              </a:rPr>
              <a:t>practice</a:t>
            </a:r>
          </a:p>
          <a:p>
            <a:pPr marL="0" lvl="0" indent="0">
              <a:lnSpc>
                <a:spcPct val="100000"/>
              </a:lnSpc>
              <a:buNone/>
            </a:pPr>
            <a:r>
              <a:rPr lang="en-GB" sz="2200" dirty="0" smtClean="0">
                <a:latin typeface="Arial" panose="020B0604020202020204" pitchFamily="34" charset="0"/>
                <a:cs typeface="Arial" panose="020B0604020202020204" pitchFamily="34" charset="0"/>
              </a:rPr>
              <a:t>-Couple of renowned international training institute</a:t>
            </a:r>
          </a:p>
          <a:p>
            <a:pPr marL="0" lvl="0" indent="0">
              <a:lnSpc>
                <a:spcPct val="100000"/>
              </a:lnSpc>
              <a:buNone/>
            </a:pPr>
            <a:r>
              <a:rPr lang="en-GB" sz="2200" dirty="0" smtClean="0">
                <a:latin typeface="Arial" panose="020B0604020202020204" pitchFamily="34" charset="0"/>
                <a:cs typeface="Arial" panose="020B0604020202020204" pitchFamily="34" charset="0"/>
              </a:rPr>
              <a:t>- Going Abroad programme (placement) </a:t>
            </a:r>
            <a:endParaRPr lang="en-GB" sz="2200" dirty="0">
              <a:latin typeface="Arial" panose="020B0604020202020204" pitchFamily="34" charset="0"/>
              <a:cs typeface="Arial" panose="020B0604020202020204" pitchFamily="34" charset="0"/>
            </a:endParaRPr>
          </a:p>
          <a:p>
            <a:pPr marL="0" indent="0">
              <a:lnSpc>
                <a:spcPct val="100000"/>
              </a:lnSpc>
              <a:buNone/>
            </a:pPr>
            <a:endParaRPr lang="en-GB" sz="2200" dirty="0">
              <a:latin typeface="Arial" panose="020B0604020202020204" pitchFamily="34" charset="0"/>
              <a:cs typeface="Arial" panose="020B0604020202020204" pitchFamily="34" charset="0"/>
            </a:endParaRPr>
          </a:p>
          <a:p>
            <a:pPr>
              <a:lnSpc>
                <a:spcPct val="100000"/>
              </a:lnSpc>
            </a:pPr>
            <a:r>
              <a:rPr lang="en-GB" sz="2200" i="1" dirty="0">
                <a:latin typeface="Arial" panose="020B0604020202020204" pitchFamily="34" charset="0"/>
                <a:cs typeface="Arial" panose="020B0604020202020204" pitchFamily="34" charset="0"/>
              </a:rPr>
              <a:t>Tourism as subject a ‘O’  and ‘A’ level</a:t>
            </a:r>
            <a:r>
              <a:rPr lang="en-GB" sz="2200" dirty="0">
                <a:latin typeface="Arial" panose="020B0604020202020204" pitchFamily="34" charset="0"/>
                <a:cs typeface="Arial" panose="020B0604020202020204" pitchFamily="34" charset="0"/>
              </a:rPr>
              <a:t> </a:t>
            </a:r>
          </a:p>
          <a:p>
            <a:pPr marL="0" indent="0" algn="just">
              <a:lnSpc>
                <a:spcPct val="100000"/>
              </a:lnSpc>
              <a:buNone/>
            </a:pPr>
            <a:endParaRPr lang="en-GB" sz="2200" dirty="0">
              <a:latin typeface="Arial" panose="020B0604020202020204" pitchFamily="34" charset="0"/>
              <a:cs typeface="Arial" panose="020B0604020202020204" pitchFamily="34" charset="0"/>
            </a:endParaRPr>
          </a:p>
        </p:txBody>
      </p:sp>
      <p:sp>
        <p:nvSpPr>
          <p:cNvPr id="4" name="Title 1"/>
          <p:cNvSpPr txBox="1">
            <a:spLocks/>
          </p:cNvSpPr>
          <p:nvPr/>
        </p:nvSpPr>
        <p:spPr>
          <a:xfrm>
            <a:off x="239149" y="0"/>
            <a:ext cx="11648049" cy="938034"/>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just"/>
            <a:endParaRPr lang="en-US" sz="3000" b="1" spc="50" dirty="0">
              <a:ln w="0">
                <a:solidFill>
                  <a:schemeClr val="bg2">
                    <a:lumMod val="50000"/>
                  </a:schemeClr>
                </a:solidFill>
              </a:ln>
              <a:solidFill>
                <a:schemeClr val="tx1">
                  <a:lumMod val="65000"/>
                  <a:lumOff val="35000"/>
                </a:schemeClr>
              </a:solidFill>
              <a:effectLst>
                <a:innerShdw blurRad="63500" dist="50800" dir="13500000">
                  <a:srgbClr val="000000">
                    <a:alpha val="50000"/>
                  </a:srgbClr>
                </a:innerShdw>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51310999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39149" y="758372"/>
            <a:ext cx="11648049" cy="5511800"/>
          </a:xfrm>
          <a:solidFill>
            <a:schemeClr val="bg1">
              <a:lumMod val="85000"/>
            </a:schemeClr>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a:noAutofit/>
          </a:bodyPr>
          <a:lstStyle/>
          <a:p>
            <a:pPr lvl="0">
              <a:lnSpc>
                <a:spcPct val="100000"/>
              </a:lnSpc>
            </a:pPr>
            <a:r>
              <a:rPr lang="en-GB" sz="2200" i="1" dirty="0">
                <a:latin typeface="Arial" panose="020B0604020202020204" pitchFamily="34" charset="0"/>
                <a:cs typeface="Arial" panose="020B0604020202020204" pitchFamily="34" charset="0"/>
              </a:rPr>
              <a:t>Importance Tourist Guide training </a:t>
            </a:r>
          </a:p>
          <a:p>
            <a:pPr marL="457200" lvl="1" indent="0">
              <a:lnSpc>
                <a:spcPct val="100000"/>
              </a:lnSpc>
              <a:buNone/>
            </a:pPr>
            <a:endParaRPr lang="en-GB" sz="2200" dirty="0" smtClean="0">
              <a:latin typeface="Arial" panose="020B0604020202020204" pitchFamily="34" charset="0"/>
              <a:cs typeface="Arial" panose="020B0604020202020204" pitchFamily="34" charset="0"/>
            </a:endParaRPr>
          </a:p>
          <a:p>
            <a:pPr marL="457200" lvl="1" indent="0">
              <a:lnSpc>
                <a:spcPct val="100000"/>
              </a:lnSpc>
              <a:buNone/>
            </a:pPr>
            <a:r>
              <a:rPr lang="en-GB" sz="2200" dirty="0" smtClean="0">
                <a:latin typeface="Arial" panose="020B0604020202020204" pitchFamily="34" charset="0"/>
                <a:cs typeface="Arial" panose="020B0604020202020204" pitchFamily="34" charset="0"/>
              </a:rPr>
              <a:t>- Continuous </a:t>
            </a:r>
            <a:r>
              <a:rPr lang="en-GB" sz="2200" dirty="0">
                <a:latin typeface="Arial" panose="020B0604020202020204" pitchFamily="34" charset="0"/>
                <a:cs typeface="Arial" panose="020B0604020202020204" pitchFamily="34" charset="0"/>
              </a:rPr>
              <a:t>training of the existing and potential guides as well as the staff in the hospitality industry is very crucial. </a:t>
            </a:r>
          </a:p>
          <a:p>
            <a:pPr lvl="1">
              <a:lnSpc>
                <a:spcPct val="100000"/>
              </a:lnSpc>
              <a:buFontTx/>
              <a:buChar char="-"/>
            </a:pPr>
            <a:r>
              <a:rPr lang="en-GB" sz="2200" dirty="0" smtClean="0">
                <a:latin typeface="Arial" panose="020B0604020202020204" pitchFamily="34" charset="0"/>
                <a:cs typeface="Arial" panose="020B0604020202020204" pitchFamily="34" charset="0"/>
              </a:rPr>
              <a:t>Especially For Uganda case:</a:t>
            </a:r>
          </a:p>
          <a:p>
            <a:pPr marL="914400" lvl="2" indent="0">
              <a:lnSpc>
                <a:spcPct val="100000"/>
              </a:lnSpc>
              <a:buNone/>
            </a:pPr>
            <a:r>
              <a:rPr lang="en-GB" sz="2200" dirty="0" smtClean="0">
                <a:latin typeface="Arial" panose="020B0604020202020204" pitchFamily="34" charset="0"/>
                <a:cs typeface="Arial" panose="020B0604020202020204" pitchFamily="34" charset="0"/>
              </a:rPr>
              <a:t>- Tour </a:t>
            </a:r>
            <a:r>
              <a:rPr lang="en-GB" sz="2200" dirty="0">
                <a:latin typeface="Arial" panose="020B0604020202020204" pitchFamily="34" charset="0"/>
                <a:cs typeface="Arial" panose="020B0604020202020204" pitchFamily="34" charset="0"/>
              </a:rPr>
              <a:t>guides </a:t>
            </a:r>
            <a:r>
              <a:rPr lang="en-GB" sz="2200" dirty="0" smtClean="0">
                <a:latin typeface="Arial" panose="020B0604020202020204" pitchFamily="34" charset="0"/>
                <a:cs typeface="Arial" panose="020B0604020202020204" pitchFamily="34" charset="0"/>
              </a:rPr>
              <a:t>: most </a:t>
            </a:r>
            <a:r>
              <a:rPr lang="en-GB" sz="2200" dirty="0">
                <a:latin typeface="Arial" panose="020B0604020202020204" pitchFamily="34" charset="0"/>
                <a:cs typeface="Arial" panose="020B0604020202020204" pitchFamily="34" charset="0"/>
              </a:rPr>
              <a:t>important actors to ensure the success of a safari holiday. </a:t>
            </a:r>
          </a:p>
          <a:p>
            <a:pPr lvl="2">
              <a:lnSpc>
                <a:spcPct val="100000"/>
              </a:lnSpc>
              <a:buFontTx/>
              <a:buChar char="-"/>
            </a:pPr>
            <a:r>
              <a:rPr lang="en-GB" sz="2200" dirty="0" smtClean="0">
                <a:latin typeface="Arial" panose="020B0604020202020204" pitchFamily="34" charset="0"/>
                <a:cs typeface="Arial" panose="020B0604020202020204" pitchFamily="34" charset="0"/>
              </a:rPr>
              <a:t>His </a:t>
            </a:r>
            <a:r>
              <a:rPr lang="en-GB" sz="2200" dirty="0">
                <a:latin typeface="Arial" panose="020B0604020202020204" pitchFamily="34" charset="0"/>
                <a:cs typeface="Arial" panose="020B0604020202020204" pitchFamily="34" charset="0"/>
              </a:rPr>
              <a:t>or her knowledge and personality are critical in making the experience enjoyable, given the long time spent with the client. </a:t>
            </a:r>
            <a:endParaRPr lang="en-GB" sz="2200" dirty="0" smtClean="0">
              <a:latin typeface="Arial" panose="020B0604020202020204" pitchFamily="34" charset="0"/>
              <a:cs typeface="Arial" panose="020B0604020202020204" pitchFamily="34" charset="0"/>
            </a:endParaRPr>
          </a:p>
          <a:p>
            <a:pPr lvl="2">
              <a:lnSpc>
                <a:spcPct val="100000"/>
              </a:lnSpc>
              <a:buFontTx/>
              <a:buChar char="-"/>
            </a:pPr>
            <a:endParaRPr lang="en-GB" sz="2200" dirty="0">
              <a:latin typeface="Arial" panose="020B0604020202020204" pitchFamily="34" charset="0"/>
              <a:cs typeface="Arial" panose="020B0604020202020204" pitchFamily="34" charset="0"/>
            </a:endParaRPr>
          </a:p>
          <a:p>
            <a:pPr marL="914400" lvl="2" indent="0">
              <a:lnSpc>
                <a:spcPct val="100000"/>
              </a:lnSpc>
              <a:buNone/>
            </a:pPr>
            <a:r>
              <a:rPr lang="en-GB" sz="2200" dirty="0" smtClean="0">
                <a:latin typeface="Arial" panose="020B0604020202020204" pitchFamily="34" charset="0"/>
                <a:cs typeface="Arial" panose="020B0604020202020204" pitchFamily="34" charset="0"/>
              </a:rPr>
              <a:t>Recent </a:t>
            </a:r>
            <a:r>
              <a:rPr lang="en-GB" sz="2200" dirty="0" smtClean="0">
                <a:latin typeface="Arial" panose="020B0604020202020204" pitchFamily="34" charset="0"/>
                <a:cs typeface="Arial" panose="020B0604020202020204" pitchFamily="34" charset="0"/>
              </a:rPr>
              <a:t>study on around 1600 SMEs engaged in the tourism sector identified/realised the need for training and support from government on that.</a:t>
            </a:r>
            <a:endParaRPr lang="en-GB" sz="2200" dirty="0">
              <a:latin typeface="Arial" panose="020B0604020202020204" pitchFamily="34" charset="0"/>
              <a:cs typeface="Arial" panose="020B0604020202020204" pitchFamily="34" charset="0"/>
            </a:endParaRPr>
          </a:p>
          <a:p>
            <a:pPr marL="0" indent="0">
              <a:lnSpc>
                <a:spcPct val="100000"/>
              </a:lnSpc>
              <a:buNone/>
            </a:pPr>
            <a:endParaRPr lang="en-GB" sz="2200" dirty="0">
              <a:latin typeface="Arial" panose="020B0604020202020204" pitchFamily="34" charset="0"/>
              <a:cs typeface="Arial" panose="020B0604020202020204" pitchFamily="34" charset="0"/>
            </a:endParaRPr>
          </a:p>
          <a:p>
            <a:pPr>
              <a:lnSpc>
                <a:spcPct val="100000"/>
              </a:lnSpc>
            </a:pPr>
            <a:r>
              <a:rPr lang="en-GB" sz="2200" dirty="0">
                <a:latin typeface="Arial" panose="020B0604020202020204" pitchFamily="34" charset="0"/>
                <a:cs typeface="Arial" panose="020B0604020202020204" pitchFamily="34" charset="0"/>
              </a:rPr>
              <a:t>Mauritius as well same case….recent Diploma in tour guiding…even for taxi start engaging (tap funding from EU Switch </a:t>
            </a:r>
            <a:r>
              <a:rPr lang="en-GB" sz="2200" dirty="0" smtClean="0">
                <a:latin typeface="Arial" panose="020B0604020202020204" pitchFamily="34" charset="0"/>
                <a:cs typeface="Arial" panose="020B0604020202020204" pitchFamily="34" charset="0"/>
              </a:rPr>
              <a:t>programme)</a:t>
            </a:r>
          </a:p>
          <a:p>
            <a:pPr marL="0" indent="0">
              <a:lnSpc>
                <a:spcPct val="100000"/>
              </a:lnSpc>
              <a:buNone/>
            </a:pPr>
            <a:r>
              <a:rPr lang="en-GB" sz="2200" dirty="0" smtClean="0">
                <a:latin typeface="Arial" panose="020B0604020202020204" pitchFamily="34" charset="0"/>
                <a:cs typeface="Arial" panose="020B0604020202020204" pitchFamily="34" charset="0"/>
              </a:rPr>
              <a:t> </a:t>
            </a:r>
          </a:p>
          <a:p>
            <a:pPr marL="0" indent="0" algn="just">
              <a:lnSpc>
                <a:spcPct val="100000"/>
              </a:lnSpc>
              <a:buNone/>
            </a:pPr>
            <a:endParaRPr lang="en-GB" sz="2200" dirty="0">
              <a:latin typeface="Arial" panose="020B0604020202020204" pitchFamily="34" charset="0"/>
              <a:cs typeface="Arial" panose="020B0604020202020204" pitchFamily="34" charset="0"/>
            </a:endParaRPr>
          </a:p>
        </p:txBody>
      </p:sp>
      <p:sp>
        <p:nvSpPr>
          <p:cNvPr id="4" name="Title 1"/>
          <p:cNvSpPr txBox="1">
            <a:spLocks/>
          </p:cNvSpPr>
          <p:nvPr/>
        </p:nvSpPr>
        <p:spPr>
          <a:xfrm>
            <a:off x="239149" y="0"/>
            <a:ext cx="11648049" cy="938034"/>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just"/>
            <a:endParaRPr lang="en-US" sz="3000" b="1" spc="50" dirty="0">
              <a:ln w="0">
                <a:solidFill>
                  <a:schemeClr val="bg2">
                    <a:lumMod val="50000"/>
                  </a:schemeClr>
                </a:solidFill>
              </a:ln>
              <a:solidFill>
                <a:schemeClr val="tx1">
                  <a:lumMod val="65000"/>
                  <a:lumOff val="35000"/>
                </a:schemeClr>
              </a:solidFill>
              <a:effectLst>
                <a:innerShdw blurRad="63500" dist="50800" dir="13500000">
                  <a:srgbClr val="000000">
                    <a:alpha val="50000"/>
                  </a:srgbClr>
                </a:innerShdw>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50237148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353702" y="2916571"/>
            <a:ext cx="11484596" cy="1024858"/>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pPr>
            <a:r>
              <a:rPr lang="en-US" sz="4000" b="1" spc="50" dirty="0" smtClean="0">
                <a:ln w="0">
                  <a:solidFill>
                    <a:schemeClr val="bg2">
                      <a:lumMod val="50000"/>
                    </a:schemeClr>
                  </a:solidFill>
                </a:ln>
                <a:solidFill>
                  <a:schemeClr val="tx1">
                    <a:lumMod val="65000"/>
                    <a:lumOff val="35000"/>
                  </a:schemeClr>
                </a:solidFill>
                <a:effectLst>
                  <a:innerShdw blurRad="63500" dist="50800" dir="13500000">
                    <a:srgbClr val="000000">
                      <a:alpha val="50000"/>
                    </a:srgbClr>
                  </a:innerShdw>
                </a:effectLst>
                <a:latin typeface="Arial" panose="020B0604020202020204" pitchFamily="34" charset="0"/>
                <a:cs typeface="Arial" panose="020B0604020202020204" pitchFamily="34" charset="0"/>
              </a:rPr>
              <a:t>Regulation </a:t>
            </a:r>
            <a:r>
              <a:rPr lang="en-US" sz="4000" b="1" spc="50" dirty="0">
                <a:ln w="0">
                  <a:solidFill>
                    <a:schemeClr val="bg2">
                      <a:lumMod val="50000"/>
                    </a:schemeClr>
                  </a:solidFill>
                </a:ln>
                <a:solidFill>
                  <a:schemeClr val="tx1">
                    <a:lumMod val="65000"/>
                    <a:lumOff val="35000"/>
                  </a:schemeClr>
                </a:solidFill>
                <a:effectLst>
                  <a:innerShdw blurRad="63500" dist="50800" dir="13500000">
                    <a:srgbClr val="000000">
                      <a:alpha val="50000"/>
                    </a:srgbClr>
                  </a:innerShdw>
                </a:effectLst>
                <a:latin typeface="Arial" panose="020B0604020202020204" pitchFamily="34" charset="0"/>
                <a:cs typeface="Arial" panose="020B0604020202020204" pitchFamily="34" charset="0"/>
              </a:rPr>
              <a:t>of the Market and Star </a:t>
            </a:r>
            <a:r>
              <a:rPr lang="en-US" sz="4000" b="1" spc="50" dirty="0" smtClean="0">
                <a:ln w="0">
                  <a:solidFill>
                    <a:schemeClr val="bg2">
                      <a:lumMod val="50000"/>
                    </a:schemeClr>
                  </a:solidFill>
                </a:ln>
                <a:solidFill>
                  <a:schemeClr val="tx1">
                    <a:lumMod val="65000"/>
                    <a:lumOff val="35000"/>
                  </a:schemeClr>
                </a:solidFill>
                <a:effectLst>
                  <a:innerShdw blurRad="63500" dist="50800" dir="13500000">
                    <a:srgbClr val="000000">
                      <a:alpha val="50000"/>
                    </a:srgbClr>
                  </a:innerShdw>
                </a:effectLst>
                <a:latin typeface="Arial" panose="020B0604020202020204" pitchFamily="34" charset="0"/>
                <a:cs typeface="Arial" panose="020B0604020202020204" pitchFamily="34" charset="0"/>
              </a:rPr>
              <a:t>Rating</a:t>
            </a:r>
            <a:endParaRPr lang="en-GB" sz="4000" b="1" spc="50" dirty="0">
              <a:ln w="0">
                <a:solidFill>
                  <a:schemeClr val="bg2">
                    <a:lumMod val="50000"/>
                  </a:schemeClr>
                </a:solidFill>
              </a:ln>
              <a:solidFill>
                <a:schemeClr val="tx1">
                  <a:lumMod val="65000"/>
                  <a:lumOff val="35000"/>
                </a:schemeClr>
              </a:solidFill>
              <a:effectLst>
                <a:innerShdw blurRad="63500" dist="50800" dir="13500000">
                  <a:srgbClr val="000000">
                    <a:alpha val="50000"/>
                  </a:srgbClr>
                </a:innerShdw>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49449844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39150" y="708338"/>
            <a:ext cx="11648049" cy="6026291"/>
          </a:xfrm>
          <a:solidFill>
            <a:schemeClr val="bg1">
              <a:lumMod val="85000"/>
            </a:schemeClr>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a:noAutofit/>
          </a:bodyPr>
          <a:lstStyle/>
          <a:p>
            <a:pPr>
              <a:lnSpc>
                <a:spcPct val="100000"/>
              </a:lnSpc>
            </a:pPr>
            <a:r>
              <a:rPr lang="en-GB" sz="1800" dirty="0">
                <a:latin typeface="Arial" panose="020B0604020202020204" pitchFamily="34" charset="0"/>
                <a:cs typeface="Arial" panose="020B0604020202020204" pitchFamily="34" charset="0"/>
              </a:rPr>
              <a:t>Number of Unregulated players who operate outside the discipline and authority of the trade associations</a:t>
            </a:r>
          </a:p>
          <a:p>
            <a:pPr>
              <a:lnSpc>
                <a:spcPct val="100000"/>
              </a:lnSpc>
            </a:pPr>
            <a:r>
              <a:rPr lang="en-GB" sz="1800" dirty="0">
                <a:latin typeface="Arial" panose="020B0604020202020204" pitchFamily="34" charset="0"/>
                <a:cs typeface="Arial" panose="020B0604020202020204" pitchFamily="34" charset="0"/>
              </a:rPr>
              <a:t>Security norms, safety and quality assurance are crucial in tourism development</a:t>
            </a:r>
          </a:p>
          <a:p>
            <a:pPr>
              <a:lnSpc>
                <a:spcPct val="100000"/>
              </a:lnSpc>
            </a:pPr>
            <a:r>
              <a:rPr lang="en-GB" sz="1800" dirty="0">
                <a:latin typeface="Arial" panose="020B0604020202020204" pitchFamily="34" charset="0"/>
                <a:cs typeface="Arial" panose="020B0604020202020204" pitchFamily="34" charset="0"/>
              </a:rPr>
              <a:t>Regulatory framework is critical. </a:t>
            </a:r>
            <a:endParaRPr lang="en-GB" sz="1800" dirty="0" smtClean="0">
              <a:latin typeface="Arial" panose="020B0604020202020204" pitchFamily="34" charset="0"/>
              <a:cs typeface="Arial" panose="020B0604020202020204" pitchFamily="34" charset="0"/>
            </a:endParaRPr>
          </a:p>
          <a:p>
            <a:pPr lvl="1">
              <a:lnSpc>
                <a:spcPct val="100000"/>
              </a:lnSpc>
            </a:pPr>
            <a:r>
              <a:rPr lang="en-GB" sz="1800" dirty="0" smtClean="0">
                <a:latin typeface="Arial" panose="020B0604020202020204" pitchFamily="34" charset="0"/>
                <a:cs typeface="Arial" panose="020B0604020202020204" pitchFamily="34" charset="0"/>
              </a:rPr>
              <a:t>To </a:t>
            </a:r>
            <a:r>
              <a:rPr lang="en-GB" sz="1800" dirty="0">
                <a:latin typeface="Arial" panose="020B0604020202020204" pitchFamily="34" charset="0"/>
                <a:cs typeface="Arial" panose="020B0604020202020204" pitchFamily="34" charset="0"/>
              </a:rPr>
              <a:t>license, set standards, guidelines, code of practice,  regulate and supervise tourist </a:t>
            </a:r>
            <a:r>
              <a:rPr lang="en-GB" sz="1800" dirty="0" smtClean="0">
                <a:latin typeface="Arial" panose="020B0604020202020204" pitchFamily="34" charset="0"/>
                <a:cs typeface="Arial" panose="020B0604020202020204" pitchFamily="34" charset="0"/>
              </a:rPr>
              <a:t>enterprises</a:t>
            </a:r>
          </a:p>
          <a:p>
            <a:pPr>
              <a:lnSpc>
                <a:spcPct val="100000"/>
              </a:lnSpc>
            </a:pPr>
            <a:r>
              <a:rPr lang="en-GB" sz="1800" dirty="0" smtClean="0">
                <a:latin typeface="Arial" panose="020B0604020202020204" pitchFamily="34" charset="0"/>
                <a:cs typeface="Arial" panose="020B0604020202020204" pitchFamily="34" charset="0"/>
              </a:rPr>
              <a:t>       To promote </a:t>
            </a:r>
            <a:r>
              <a:rPr lang="en-GB" sz="1800" dirty="0">
                <a:latin typeface="Arial" panose="020B0604020202020204" pitchFamily="34" charset="0"/>
                <a:cs typeface="Arial" panose="020B0604020202020204" pitchFamily="34" charset="0"/>
              </a:rPr>
              <a:t>the sustainable development of the tourism industry</a:t>
            </a:r>
          </a:p>
          <a:p>
            <a:pPr lvl="0">
              <a:lnSpc>
                <a:spcPct val="100000"/>
              </a:lnSpc>
            </a:pPr>
            <a:endParaRPr lang="en-GB" sz="1800" dirty="0">
              <a:latin typeface="Arial" panose="020B0604020202020204" pitchFamily="34" charset="0"/>
              <a:cs typeface="Arial" panose="020B0604020202020204" pitchFamily="34" charset="0"/>
            </a:endParaRPr>
          </a:p>
          <a:p>
            <a:pPr>
              <a:lnSpc>
                <a:spcPct val="100000"/>
              </a:lnSpc>
            </a:pPr>
            <a:r>
              <a:rPr lang="en-GB" sz="1800" dirty="0" smtClean="0">
                <a:latin typeface="Arial" panose="020B0604020202020204" pitchFamily="34" charset="0"/>
                <a:cs typeface="Arial" panose="020B0604020202020204" pitchFamily="34" charset="0"/>
              </a:rPr>
              <a:t>One </a:t>
            </a:r>
            <a:r>
              <a:rPr lang="en-GB" sz="1800" dirty="0">
                <a:latin typeface="Arial" panose="020B0604020202020204" pitchFamily="34" charset="0"/>
                <a:cs typeface="Arial" panose="020B0604020202020204" pitchFamily="34" charset="0"/>
              </a:rPr>
              <a:t>aspect is </a:t>
            </a:r>
            <a:r>
              <a:rPr lang="en-GB" sz="1800" b="1" dirty="0">
                <a:latin typeface="Arial" panose="020B0604020202020204" pitchFamily="34" charset="0"/>
                <a:cs typeface="Arial" panose="020B0604020202020204" pitchFamily="34" charset="0"/>
              </a:rPr>
              <a:t>grading of hotels</a:t>
            </a:r>
            <a:r>
              <a:rPr lang="en-GB" sz="1800" dirty="0" smtClean="0">
                <a:latin typeface="Arial" panose="020B0604020202020204" pitchFamily="34" charset="0"/>
                <a:cs typeface="Arial" panose="020B0604020202020204" pitchFamily="34" charset="0"/>
              </a:rPr>
              <a:t>.</a:t>
            </a:r>
          </a:p>
          <a:p>
            <a:pPr lvl="1">
              <a:lnSpc>
                <a:spcPct val="100000"/>
              </a:lnSpc>
            </a:pPr>
            <a:r>
              <a:rPr lang="en-GB" sz="1800" dirty="0" smtClean="0">
                <a:latin typeface="Arial" panose="020B0604020202020204" pitchFamily="34" charset="0"/>
                <a:cs typeface="Arial" panose="020B0604020202020204" pitchFamily="34" charset="0"/>
              </a:rPr>
              <a:t>Eases </a:t>
            </a:r>
            <a:r>
              <a:rPr lang="en-GB" sz="1800" dirty="0">
                <a:latin typeface="Arial" panose="020B0604020202020204" pitchFamily="34" charset="0"/>
                <a:cs typeface="Arial" panose="020B0604020202020204" pitchFamily="34" charset="0"/>
              </a:rPr>
              <a:t>its marketing and guests will be given the right information about the establishment thereby reducing disappointments</a:t>
            </a:r>
            <a:r>
              <a:rPr lang="en-GB" sz="1800" dirty="0" smtClean="0">
                <a:latin typeface="Arial" panose="020B0604020202020204" pitchFamily="34" charset="0"/>
                <a:cs typeface="Arial" panose="020B0604020202020204" pitchFamily="34" charset="0"/>
              </a:rPr>
              <a:t>.</a:t>
            </a:r>
          </a:p>
          <a:p>
            <a:pPr lvl="1">
              <a:lnSpc>
                <a:spcPct val="100000"/>
              </a:lnSpc>
            </a:pPr>
            <a:r>
              <a:rPr lang="en-GB" sz="1800" dirty="0" smtClean="0">
                <a:latin typeface="Arial" panose="020B0604020202020204" pitchFamily="34" charset="0"/>
                <a:cs typeface="Arial" panose="020B0604020202020204" pitchFamily="34" charset="0"/>
              </a:rPr>
              <a:t>Expected delivery leads </a:t>
            </a:r>
            <a:r>
              <a:rPr lang="en-GB" sz="1800" dirty="0">
                <a:latin typeface="Arial" panose="020B0604020202020204" pitchFamily="34" charset="0"/>
                <a:cs typeface="Arial" panose="020B0604020202020204" pitchFamily="34" charset="0"/>
              </a:rPr>
              <a:t>to guest satisfaction, repeat business, and customer loyalty among others.</a:t>
            </a:r>
          </a:p>
          <a:p>
            <a:pPr>
              <a:lnSpc>
                <a:spcPct val="100000"/>
              </a:lnSpc>
            </a:pPr>
            <a:r>
              <a:rPr lang="en-GB" sz="1800" dirty="0">
                <a:latin typeface="Arial" panose="020B0604020202020204" pitchFamily="34" charset="0"/>
                <a:cs typeface="Arial" panose="020B0604020202020204" pitchFamily="34" charset="0"/>
              </a:rPr>
              <a:t>Some kind of standardization is required to ensure consistent and comparable service quality</a:t>
            </a:r>
          </a:p>
          <a:p>
            <a:pPr>
              <a:lnSpc>
                <a:spcPct val="100000"/>
              </a:lnSpc>
            </a:pPr>
            <a:r>
              <a:rPr lang="en-GB" sz="1800" u="sng" dirty="0">
                <a:latin typeface="Arial" panose="020B0604020202020204" pitchFamily="34" charset="0"/>
                <a:cs typeface="Arial" panose="020B0604020202020204" pitchFamily="34" charset="0"/>
              </a:rPr>
              <a:t>Instil Trust which is crucial </a:t>
            </a:r>
          </a:p>
          <a:p>
            <a:pPr>
              <a:lnSpc>
                <a:spcPct val="100000"/>
              </a:lnSpc>
            </a:pPr>
            <a:endParaRPr lang="en-GB" sz="1800" dirty="0">
              <a:latin typeface="Arial" panose="020B0604020202020204" pitchFamily="34" charset="0"/>
              <a:cs typeface="Arial" panose="020B0604020202020204" pitchFamily="34" charset="0"/>
            </a:endParaRPr>
          </a:p>
          <a:p>
            <a:pPr>
              <a:lnSpc>
                <a:spcPct val="100000"/>
              </a:lnSpc>
            </a:pPr>
            <a:r>
              <a:rPr lang="en-GB" sz="1800" dirty="0">
                <a:latin typeface="Arial" panose="020B0604020202020204" pitchFamily="34" charset="0"/>
                <a:cs typeface="Arial" panose="020B0604020202020204" pitchFamily="34" charset="0"/>
              </a:rPr>
              <a:t> </a:t>
            </a:r>
            <a:r>
              <a:rPr lang="en-GB" sz="1800" b="1" dirty="0">
                <a:latin typeface="Arial" panose="020B0604020202020204" pitchFamily="34" charset="0"/>
                <a:cs typeface="Arial" panose="020B0604020202020204" pitchFamily="34" charset="0"/>
              </a:rPr>
              <a:t>Required</a:t>
            </a:r>
            <a:r>
              <a:rPr lang="en-GB" sz="1800" dirty="0">
                <a:latin typeface="Arial" panose="020B0604020202020204" pitchFamily="34" charset="0"/>
                <a:cs typeface="Arial" panose="020B0604020202020204" pitchFamily="34" charset="0"/>
              </a:rPr>
              <a:t>: Reliable system which grades and certifies the hotel's quality, including its facilities and services as meeting a certain international level.</a:t>
            </a:r>
          </a:p>
          <a:p>
            <a:pPr marL="0" indent="0">
              <a:lnSpc>
                <a:spcPct val="100000"/>
              </a:lnSpc>
              <a:buNone/>
            </a:pPr>
            <a:endParaRPr lang="en-GB" sz="1800" dirty="0">
              <a:latin typeface="Arial" panose="020B0604020202020204" pitchFamily="34" charset="0"/>
              <a:cs typeface="Arial" panose="020B0604020202020204" pitchFamily="34" charset="0"/>
            </a:endParaRPr>
          </a:p>
        </p:txBody>
      </p:sp>
      <p:sp>
        <p:nvSpPr>
          <p:cNvPr id="4" name="Title 1"/>
          <p:cNvSpPr txBox="1">
            <a:spLocks/>
          </p:cNvSpPr>
          <p:nvPr/>
        </p:nvSpPr>
        <p:spPr>
          <a:xfrm>
            <a:off x="239149" y="0"/>
            <a:ext cx="11648049" cy="827314"/>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just"/>
            <a:r>
              <a:rPr lang="en-US" sz="3000" b="1" spc="50" dirty="0" smtClean="0">
                <a:ln w="0">
                  <a:solidFill>
                    <a:schemeClr val="bg2">
                      <a:lumMod val="50000"/>
                    </a:schemeClr>
                  </a:solidFill>
                </a:ln>
                <a:solidFill>
                  <a:schemeClr val="tx1">
                    <a:lumMod val="65000"/>
                    <a:lumOff val="35000"/>
                  </a:schemeClr>
                </a:solidFill>
                <a:effectLst>
                  <a:innerShdw blurRad="63500" dist="50800" dir="13500000">
                    <a:srgbClr val="000000">
                      <a:alpha val="50000"/>
                    </a:srgbClr>
                  </a:innerShdw>
                </a:effectLst>
                <a:latin typeface="Arial" panose="020B0604020202020204" pitchFamily="34" charset="0"/>
                <a:cs typeface="Arial" panose="020B0604020202020204" pitchFamily="34" charset="0"/>
              </a:rPr>
              <a:t>Regulatory </a:t>
            </a:r>
            <a:r>
              <a:rPr lang="en-US" sz="3000" b="1" spc="50" dirty="0">
                <a:ln w="0">
                  <a:solidFill>
                    <a:schemeClr val="bg2">
                      <a:lumMod val="50000"/>
                    </a:schemeClr>
                  </a:solidFill>
                </a:ln>
                <a:solidFill>
                  <a:schemeClr val="tx1">
                    <a:lumMod val="65000"/>
                    <a:lumOff val="35000"/>
                  </a:schemeClr>
                </a:solidFill>
                <a:effectLst>
                  <a:innerShdw blurRad="63500" dist="50800" dir="13500000">
                    <a:srgbClr val="000000">
                      <a:alpha val="50000"/>
                    </a:srgbClr>
                  </a:innerShdw>
                </a:effectLst>
                <a:latin typeface="Arial" panose="020B0604020202020204" pitchFamily="34" charset="0"/>
                <a:cs typeface="Arial" panose="020B0604020202020204" pitchFamily="34" charset="0"/>
              </a:rPr>
              <a:t>framework </a:t>
            </a:r>
          </a:p>
        </p:txBody>
      </p:sp>
    </p:spTree>
    <p:extLst>
      <p:ext uri="{BB962C8B-B14F-4D97-AF65-F5344CB8AC3E}">
        <p14:creationId xmlns:p14="http://schemas.microsoft.com/office/powerpoint/2010/main" val="157631280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96098" y="1527635"/>
            <a:ext cx="6656245" cy="3802731"/>
          </a:xfrm>
          <a:solidFill>
            <a:schemeClr val="bg1">
              <a:lumMod val="85000"/>
            </a:schemeClr>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a:noAutofit/>
          </a:bodyPr>
          <a:lstStyle/>
          <a:p>
            <a:pPr algn="just">
              <a:lnSpc>
                <a:spcPct val="100000"/>
              </a:lnSpc>
            </a:pPr>
            <a:endParaRPr lang="en-GB" sz="2000" i="1" dirty="0" smtClean="0">
              <a:latin typeface="Arial" panose="020B0604020202020204" pitchFamily="34" charset="0"/>
              <a:cs typeface="Arial" panose="020B0604020202020204" pitchFamily="34" charset="0"/>
            </a:endParaRPr>
          </a:p>
          <a:p>
            <a:pPr algn="just">
              <a:lnSpc>
                <a:spcPct val="100000"/>
              </a:lnSpc>
            </a:pPr>
            <a:r>
              <a:rPr lang="en-GB" sz="2000" i="1" dirty="0" smtClean="0">
                <a:latin typeface="Arial" panose="020B0604020202020204" pitchFamily="34" charset="0"/>
                <a:cs typeface="Arial" panose="020B0604020202020204" pitchFamily="34" charset="0"/>
              </a:rPr>
              <a:t>Grading </a:t>
            </a:r>
            <a:r>
              <a:rPr lang="en-GB" sz="2000" i="1" dirty="0">
                <a:latin typeface="Arial" panose="020B0604020202020204" pitchFamily="34" charset="0"/>
                <a:cs typeface="Arial" panose="020B0604020202020204" pitchFamily="34" charset="0"/>
              </a:rPr>
              <a:t>of </a:t>
            </a:r>
            <a:r>
              <a:rPr lang="en-GB" sz="2000" i="1" dirty="0" smtClean="0">
                <a:latin typeface="Arial" panose="020B0604020202020204" pitchFamily="34" charset="0"/>
                <a:cs typeface="Arial" panose="020B0604020202020204" pitchFamily="34" charset="0"/>
              </a:rPr>
              <a:t>hotel</a:t>
            </a:r>
          </a:p>
          <a:p>
            <a:pPr marL="0" indent="0" algn="just">
              <a:lnSpc>
                <a:spcPct val="100000"/>
              </a:lnSpc>
              <a:buNone/>
            </a:pPr>
            <a:endParaRPr lang="en-GB" sz="2000" i="1" dirty="0">
              <a:latin typeface="Arial" panose="020B0604020202020204" pitchFamily="34" charset="0"/>
              <a:cs typeface="Arial" panose="020B0604020202020204" pitchFamily="34" charset="0"/>
            </a:endParaRPr>
          </a:p>
          <a:p>
            <a:pPr marL="900113" indent="-638175" algn="just">
              <a:lnSpc>
                <a:spcPct val="100000"/>
              </a:lnSpc>
              <a:buNone/>
            </a:pPr>
            <a:r>
              <a:rPr lang="en-GB" sz="2000" dirty="0" smtClean="0">
                <a:latin typeface="Arial" panose="020B0604020202020204" pitchFamily="34" charset="0"/>
                <a:cs typeface="Arial" panose="020B0604020202020204" pitchFamily="34" charset="0"/>
              </a:rPr>
              <a:t>-The </a:t>
            </a:r>
            <a:r>
              <a:rPr lang="en-GB" sz="2000" dirty="0">
                <a:latin typeface="Arial" panose="020B0604020202020204" pitchFamily="34" charset="0"/>
                <a:cs typeface="Arial" panose="020B0604020202020204" pitchFamily="34" charset="0"/>
              </a:rPr>
              <a:t>Tourism Grading Council of South Africa (TGCSA)</a:t>
            </a:r>
          </a:p>
          <a:p>
            <a:pPr marL="900113" indent="-638175" algn="just">
              <a:lnSpc>
                <a:spcPct val="100000"/>
              </a:lnSpc>
              <a:buNone/>
            </a:pPr>
            <a:r>
              <a:rPr lang="en-GB" sz="2000" dirty="0">
                <a:latin typeface="Arial" panose="020B0604020202020204" pitchFamily="34" charset="0"/>
                <a:cs typeface="Arial" panose="020B0604020202020204" pitchFamily="34" charset="0"/>
              </a:rPr>
              <a:t>-Tourism Authority (</a:t>
            </a:r>
            <a:r>
              <a:rPr lang="en-GB" sz="2000" u="sng" dirty="0">
                <a:latin typeface="Arial" panose="020B0604020202020204" pitchFamily="34" charset="0"/>
                <a:cs typeface="Arial" panose="020B0604020202020204" pitchFamily="34" charset="0"/>
              </a:rPr>
              <a:t>Star Rating </a:t>
            </a:r>
            <a:r>
              <a:rPr lang="en-GB" sz="2000" u="sng" dirty="0" smtClean="0">
                <a:latin typeface="Arial" panose="020B0604020202020204" pitchFamily="34" charset="0"/>
                <a:cs typeface="Arial" panose="020B0604020202020204" pitchFamily="34" charset="0"/>
              </a:rPr>
              <a:t>Committee*</a:t>
            </a:r>
            <a:r>
              <a:rPr lang="en-GB" sz="2000" dirty="0" smtClean="0">
                <a:latin typeface="Arial" panose="020B0604020202020204" pitchFamily="34" charset="0"/>
                <a:cs typeface="Arial" panose="020B0604020202020204" pitchFamily="34" charset="0"/>
              </a:rPr>
              <a:t>)</a:t>
            </a:r>
          </a:p>
          <a:p>
            <a:pPr marL="900113" indent="-638175" algn="just">
              <a:lnSpc>
                <a:spcPct val="100000"/>
              </a:lnSpc>
              <a:buNone/>
            </a:pPr>
            <a:r>
              <a:rPr lang="en-GB" sz="2000" dirty="0">
                <a:latin typeface="Arial" panose="020B0604020202020204" pitchFamily="34" charset="0"/>
                <a:cs typeface="Arial" panose="020B0604020202020204" pitchFamily="34" charset="0"/>
              </a:rPr>
              <a:t> </a:t>
            </a:r>
            <a:r>
              <a:rPr lang="en-GB" sz="2000" dirty="0" smtClean="0">
                <a:latin typeface="Arial" panose="020B0604020202020204" pitchFamily="34" charset="0"/>
                <a:cs typeface="Arial" panose="020B0604020202020204" pitchFamily="34" charset="0"/>
              </a:rPr>
              <a:t>        - Audit (600 criteria- 2 years)</a:t>
            </a:r>
          </a:p>
          <a:p>
            <a:pPr marL="900113" indent="-638175" algn="just">
              <a:lnSpc>
                <a:spcPct val="100000"/>
              </a:lnSpc>
              <a:buNone/>
            </a:pPr>
            <a:r>
              <a:rPr lang="en-GB" sz="2000" dirty="0">
                <a:latin typeface="Arial" panose="020B0604020202020204" pitchFamily="34" charset="0"/>
                <a:cs typeface="Arial" panose="020B0604020202020204" pitchFamily="34" charset="0"/>
              </a:rPr>
              <a:t> </a:t>
            </a:r>
            <a:r>
              <a:rPr lang="en-GB" sz="2000" dirty="0" smtClean="0">
                <a:latin typeface="Arial" panose="020B0604020202020204" pitchFamily="34" charset="0"/>
                <a:cs typeface="Arial" panose="020B0604020202020204" pitchFamily="34" charset="0"/>
              </a:rPr>
              <a:t>        -  Price of hotel rooms</a:t>
            </a:r>
          </a:p>
          <a:p>
            <a:pPr marL="900113" indent="-638175" algn="just">
              <a:lnSpc>
                <a:spcPct val="100000"/>
              </a:lnSpc>
              <a:buNone/>
            </a:pPr>
            <a:r>
              <a:rPr lang="en-GB" sz="2000" dirty="0">
                <a:latin typeface="Arial" panose="020B0604020202020204" pitchFamily="34" charset="0"/>
                <a:cs typeface="Arial" panose="020B0604020202020204" pitchFamily="34" charset="0"/>
              </a:rPr>
              <a:t> </a:t>
            </a:r>
            <a:r>
              <a:rPr lang="en-GB" sz="2000" dirty="0" smtClean="0">
                <a:latin typeface="Arial" panose="020B0604020202020204" pitchFamily="34" charset="0"/>
                <a:cs typeface="Arial" panose="020B0604020202020204" pitchFamily="34" charset="0"/>
              </a:rPr>
              <a:t>        - Mystery guests</a:t>
            </a:r>
            <a:endParaRPr lang="en-GB" sz="2000" dirty="0" smtClean="0">
              <a:latin typeface="Arial" panose="020B0604020202020204" pitchFamily="34" charset="0"/>
              <a:cs typeface="Arial" panose="020B0604020202020204" pitchFamily="34" charset="0"/>
            </a:endParaRPr>
          </a:p>
          <a:p>
            <a:pPr marL="900113" indent="-638175" algn="just">
              <a:lnSpc>
                <a:spcPct val="100000"/>
              </a:lnSpc>
              <a:buNone/>
            </a:pPr>
            <a:r>
              <a:rPr lang="en-GB" sz="2000" dirty="0">
                <a:latin typeface="Arial" panose="020B0604020202020204" pitchFamily="34" charset="0"/>
                <a:cs typeface="Arial" panose="020B0604020202020204" pitchFamily="34" charset="0"/>
              </a:rPr>
              <a:t> </a:t>
            </a:r>
            <a:r>
              <a:rPr lang="en-GB" sz="2000" dirty="0" smtClean="0">
                <a:latin typeface="Arial" panose="020B0604020202020204" pitchFamily="34" charset="0"/>
                <a:cs typeface="Arial" panose="020B0604020202020204" pitchFamily="34" charset="0"/>
              </a:rPr>
              <a:t>        </a:t>
            </a:r>
            <a:endParaRPr lang="en-GB" sz="2000" dirty="0">
              <a:latin typeface="Arial" panose="020B0604020202020204" pitchFamily="34" charset="0"/>
              <a:cs typeface="Arial" panose="020B0604020202020204" pitchFamily="34" charset="0"/>
            </a:endParaRPr>
          </a:p>
          <a:p>
            <a:pPr marL="0" indent="0" algn="just">
              <a:lnSpc>
                <a:spcPct val="100000"/>
              </a:lnSpc>
              <a:buNone/>
            </a:pPr>
            <a:r>
              <a:rPr lang="en-GB" sz="2000" dirty="0">
                <a:latin typeface="Arial" panose="020B0604020202020204" pitchFamily="34" charset="0"/>
                <a:cs typeface="Arial" panose="020B0604020202020204" pitchFamily="34" charset="0"/>
              </a:rPr>
              <a:t> </a:t>
            </a:r>
          </a:p>
          <a:p>
            <a:pPr lvl="0" algn="just">
              <a:lnSpc>
                <a:spcPct val="100000"/>
              </a:lnSpc>
            </a:pPr>
            <a:r>
              <a:rPr lang="en-GB" sz="2000" dirty="0" smtClean="0">
                <a:latin typeface="Arial" panose="020B0604020202020204" pitchFamily="34" charset="0"/>
                <a:cs typeface="Arial" panose="020B0604020202020204" pitchFamily="34" charset="0"/>
              </a:rPr>
              <a:t>*Importance </a:t>
            </a:r>
            <a:r>
              <a:rPr lang="en-GB" sz="2000" dirty="0">
                <a:latin typeface="Arial" panose="020B0604020202020204" pitchFamily="34" charset="0"/>
                <a:cs typeface="Arial" panose="020B0604020202020204" pitchFamily="34" charset="0"/>
              </a:rPr>
              <a:t>of good State Business Relationships and </a:t>
            </a:r>
            <a:r>
              <a:rPr lang="en-GB" sz="2000" dirty="0" smtClean="0">
                <a:latin typeface="Arial" panose="020B0604020202020204" pitchFamily="34" charset="0"/>
                <a:cs typeface="Arial" panose="020B0604020202020204" pitchFamily="34" charset="0"/>
              </a:rPr>
              <a:t>Consultation.</a:t>
            </a:r>
          </a:p>
          <a:p>
            <a:pPr lvl="0" algn="just">
              <a:lnSpc>
                <a:spcPct val="100000"/>
              </a:lnSpc>
            </a:pPr>
            <a:endParaRPr lang="en-GB" sz="2000" dirty="0">
              <a:latin typeface="Arial" panose="020B0604020202020204" pitchFamily="34" charset="0"/>
              <a:cs typeface="Arial" panose="020B0604020202020204" pitchFamily="34" charset="0"/>
            </a:endParaRPr>
          </a:p>
        </p:txBody>
      </p:sp>
      <p:sp>
        <p:nvSpPr>
          <p:cNvPr id="4" name="Rectangle 3"/>
          <p:cNvSpPr/>
          <p:nvPr/>
        </p:nvSpPr>
        <p:spPr>
          <a:xfrm>
            <a:off x="7291077" y="526149"/>
            <a:ext cx="4683207" cy="5805702"/>
          </a:xfrm>
          <a:prstGeom prst="rect">
            <a:avLst/>
          </a:prstGeom>
          <a:solidFill>
            <a:schemeClr val="tx1">
              <a:lumMod val="50000"/>
              <a:lumOff val="50000"/>
            </a:schemeClr>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3">
            <a:schemeClr val="lt1"/>
          </a:lnRef>
          <a:fillRef idx="1">
            <a:schemeClr val="accent3"/>
          </a:fillRef>
          <a:effectRef idx="1">
            <a:schemeClr val="accent3"/>
          </a:effectRef>
          <a:fontRef idx="minor">
            <a:schemeClr val="lt1"/>
          </a:fontRef>
        </p:style>
        <p:txBody>
          <a:bodyPr rtlCol="0" anchor="ctr"/>
          <a:lstStyle/>
          <a:p>
            <a:pPr algn="just">
              <a:lnSpc>
                <a:spcPct val="100000"/>
              </a:lnSpc>
            </a:pPr>
            <a:r>
              <a:rPr lang="en-GB" sz="1700" b="1" i="1" dirty="0" smtClean="0">
                <a:latin typeface="Arial" panose="020B0604020202020204" pitchFamily="34" charset="0"/>
                <a:cs typeface="Arial" panose="020B0604020202020204" pitchFamily="34" charset="0"/>
              </a:rPr>
              <a:t>Research Evidences </a:t>
            </a:r>
            <a:r>
              <a:rPr lang="en-GB" sz="1700" dirty="0" smtClean="0">
                <a:latin typeface="Arial" panose="020B0604020202020204" pitchFamily="34" charset="0"/>
                <a:cs typeface="Arial" panose="020B0604020202020204" pitchFamily="34" charset="0"/>
              </a:rPr>
              <a:t>:</a:t>
            </a:r>
          </a:p>
          <a:p>
            <a:pPr algn="just">
              <a:lnSpc>
                <a:spcPct val="100000"/>
              </a:lnSpc>
              <a:tabLst>
                <a:tab pos="261938" algn="l"/>
                <a:tab pos="623888" algn="l"/>
              </a:tabLst>
            </a:pPr>
            <a:endParaRPr lang="en-GB" sz="1700" dirty="0">
              <a:latin typeface="Arial" panose="020B0604020202020204" pitchFamily="34" charset="0"/>
              <a:cs typeface="Arial" panose="020B0604020202020204" pitchFamily="34" charset="0"/>
            </a:endParaRPr>
          </a:p>
          <a:p>
            <a:pPr marL="742950" lvl="1" indent="-285750">
              <a:lnSpc>
                <a:spcPct val="100000"/>
              </a:lnSpc>
              <a:buFont typeface="Arial" panose="020B0604020202020204" pitchFamily="34" charset="0"/>
              <a:buChar char="•"/>
            </a:pPr>
            <a:r>
              <a:rPr lang="en-GB" sz="1700" dirty="0" err="1">
                <a:latin typeface="Arial" panose="020B0604020202020204" pitchFamily="34" charset="0"/>
                <a:cs typeface="Arial" panose="020B0604020202020204" pitchFamily="34" charset="0"/>
              </a:rPr>
              <a:t>McKercher</a:t>
            </a:r>
            <a:r>
              <a:rPr lang="en-GB" sz="1700" dirty="0">
                <a:latin typeface="Arial" panose="020B0604020202020204" pitchFamily="34" charset="0"/>
                <a:cs typeface="Arial" panose="020B0604020202020204" pitchFamily="34" charset="0"/>
              </a:rPr>
              <a:t> (1998): safety and security within a destination is a qualifying element of a country’s tourism </a:t>
            </a:r>
            <a:r>
              <a:rPr lang="en-GB" sz="1700" dirty="0" smtClean="0">
                <a:latin typeface="Arial" panose="020B0604020202020204" pitchFamily="34" charset="0"/>
                <a:cs typeface="Arial" panose="020B0604020202020204" pitchFamily="34" charset="0"/>
              </a:rPr>
              <a:t>sector</a:t>
            </a:r>
          </a:p>
          <a:p>
            <a:pPr marL="742950" lvl="1" indent="-285750">
              <a:lnSpc>
                <a:spcPct val="100000"/>
              </a:lnSpc>
              <a:buFont typeface="Arial" panose="020B0604020202020204" pitchFamily="34" charset="0"/>
              <a:buChar char="•"/>
            </a:pPr>
            <a:endParaRPr lang="en-GB" sz="1700" dirty="0">
              <a:latin typeface="Arial" panose="020B0604020202020204" pitchFamily="34" charset="0"/>
              <a:cs typeface="Arial" panose="020B0604020202020204" pitchFamily="34" charset="0"/>
            </a:endParaRPr>
          </a:p>
          <a:p>
            <a:pPr marL="742950" lvl="1" indent="-285750">
              <a:lnSpc>
                <a:spcPct val="100000"/>
              </a:lnSpc>
              <a:buFont typeface="Arial" panose="020B0604020202020204" pitchFamily="34" charset="0"/>
              <a:buChar char="•"/>
            </a:pPr>
            <a:r>
              <a:rPr lang="en-GB" sz="1700" dirty="0" err="1">
                <a:latin typeface="Arial" panose="020B0604020202020204" pitchFamily="34" charset="0"/>
                <a:cs typeface="Arial" panose="020B0604020202020204" pitchFamily="34" charset="0"/>
              </a:rPr>
              <a:t>Graefe</a:t>
            </a:r>
            <a:r>
              <a:rPr lang="en-GB" sz="1700" dirty="0">
                <a:latin typeface="Arial" panose="020B0604020202020204" pitchFamily="34" charset="0"/>
                <a:cs typeface="Arial" panose="020B0604020202020204" pitchFamily="34" charset="0"/>
              </a:rPr>
              <a:t> (1998): future risk and safety anxiety as stronger forecasters of not choosing one or more destinations</a:t>
            </a:r>
            <a:r>
              <a:rPr lang="en-GB" sz="1700" dirty="0" smtClean="0">
                <a:latin typeface="Arial" panose="020B0604020202020204" pitchFamily="34" charset="0"/>
                <a:cs typeface="Arial" panose="020B0604020202020204" pitchFamily="34" charset="0"/>
              </a:rPr>
              <a:t>.</a:t>
            </a:r>
          </a:p>
          <a:p>
            <a:pPr marL="742950" lvl="1" indent="-285750">
              <a:lnSpc>
                <a:spcPct val="100000"/>
              </a:lnSpc>
              <a:buFont typeface="Arial" panose="020B0604020202020204" pitchFamily="34" charset="0"/>
              <a:buChar char="•"/>
            </a:pPr>
            <a:endParaRPr lang="en-GB" sz="1700" dirty="0">
              <a:latin typeface="Arial" panose="020B0604020202020204" pitchFamily="34" charset="0"/>
              <a:cs typeface="Arial" panose="020B0604020202020204" pitchFamily="34" charset="0"/>
            </a:endParaRPr>
          </a:p>
          <a:p>
            <a:pPr marL="742950" lvl="1" indent="-285750">
              <a:lnSpc>
                <a:spcPct val="100000"/>
              </a:lnSpc>
              <a:buFont typeface="Arial" panose="020B0604020202020204" pitchFamily="34" charset="0"/>
              <a:buChar char="•"/>
            </a:pPr>
            <a:r>
              <a:rPr lang="en-GB" sz="1700" dirty="0" err="1">
                <a:latin typeface="Arial" panose="020B0604020202020204" pitchFamily="34" charset="0"/>
                <a:cs typeface="Arial" panose="020B0604020202020204" pitchFamily="34" charset="0"/>
              </a:rPr>
              <a:t>Seetanah</a:t>
            </a:r>
            <a:r>
              <a:rPr lang="en-GB" sz="1700" dirty="0">
                <a:latin typeface="Arial" panose="020B0604020202020204" pitchFamily="34" charset="0"/>
                <a:cs typeface="Arial" panose="020B0604020202020204" pitchFamily="34" charset="0"/>
              </a:rPr>
              <a:t> (2014): 1700 tourists in Mauritius confirm the importance of sound regulatory framework for tourism </a:t>
            </a:r>
            <a:r>
              <a:rPr lang="en-GB" sz="1700" dirty="0" smtClean="0">
                <a:latin typeface="Arial" panose="020B0604020202020204" pitchFamily="34" charset="0"/>
                <a:cs typeface="Arial" panose="020B0604020202020204" pitchFamily="34" charset="0"/>
              </a:rPr>
              <a:t>trust</a:t>
            </a:r>
          </a:p>
          <a:p>
            <a:pPr marL="742950" lvl="1" indent="-285750">
              <a:lnSpc>
                <a:spcPct val="100000"/>
              </a:lnSpc>
              <a:buFont typeface="Arial" panose="020B0604020202020204" pitchFamily="34" charset="0"/>
              <a:buChar char="•"/>
            </a:pPr>
            <a:endParaRPr lang="en-GB" sz="1700" dirty="0">
              <a:latin typeface="Arial" panose="020B0604020202020204" pitchFamily="34" charset="0"/>
              <a:cs typeface="Arial" panose="020B0604020202020204" pitchFamily="34" charset="0"/>
            </a:endParaRPr>
          </a:p>
          <a:p>
            <a:pPr marL="742950" lvl="1" indent="-285750">
              <a:lnSpc>
                <a:spcPct val="100000"/>
              </a:lnSpc>
              <a:buFont typeface="Arial" panose="020B0604020202020204" pitchFamily="34" charset="0"/>
              <a:buChar char="•"/>
            </a:pPr>
            <a:r>
              <a:rPr lang="en-GB" sz="1700" dirty="0" err="1">
                <a:latin typeface="Arial" panose="020B0604020202020204" pitchFamily="34" charset="0"/>
                <a:cs typeface="Arial" panose="020B0604020202020204" pitchFamily="34" charset="0"/>
              </a:rPr>
              <a:t>Tefera</a:t>
            </a:r>
            <a:r>
              <a:rPr lang="en-GB" sz="1700" dirty="0">
                <a:latin typeface="Arial" panose="020B0604020202020204" pitchFamily="34" charset="0"/>
                <a:cs typeface="Arial" panose="020B0604020202020204" pitchFamily="34" charset="0"/>
              </a:rPr>
              <a:t> and </a:t>
            </a:r>
            <a:r>
              <a:rPr lang="en-GB" sz="1700" dirty="0" err="1">
                <a:latin typeface="Arial" panose="020B0604020202020204" pitchFamily="34" charset="0"/>
                <a:cs typeface="Arial" panose="020B0604020202020204" pitchFamily="34" charset="0"/>
              </a:rPr>
              <a:t>Govender</a:t>
            </a:r>
            <a:r>
              <a:rPr lang="en-GB" sz="1700" dirty="0">
                <a:latin typeface="Arial" panose="020B0604020202020204" pitchFamily="34" charset="0"/>
                <a:cs typeface="Arial" panose="020B0604020202020204" pitchFamily="34" charset="0"/>
              </a:rPr>
              <a:t> </a:t>
            </a:r>
            <a:r>
              <a:rPr lang="en-GB" sz="1700" dirty="0" smtClean="0">
                <a:latin typeface="Arial" panose="020B0604020202020204" pitchFamily="34" charset="0"/>
                <a:cs typeface="Arial" panose="020B0604020202020204" pitchFamily="34" charset="0"/>
              </a:rPr>
              <a:t>(2015)</a:t>
            </a:r>
          </a:p>
          <a:p>
            <a:pPr marL="711200" lvl="1">
              <a:lnSpc>
                <a:spcPct val="100000"/>
              </a:lnSpc>
            </a:pPr>
            <a:r>
              <a:rPr lang="en-GB" sz="1700" dirty="0" smtClean="0">
                <a:latin typeface="Arial" panose="020B0604020202020204" pitchFamily="34" charset="0"/>
                <a:cs typeface="Arial" panose="020B0604020202020204" pitchFamily="34" charset="0"/>
              </a:rPr>
              <a:t>=&gt;</a:t>
            </a:r>
            <a:r>
              <a:rPr lang="en-GB" sz="1700" dirty="0">
                <a:latin typeface="Arial" panose="020B0604020202020204" pitchFamily="34" charset="0"/>
                <a:cs typeface="Arial" panose="020B0604020202020204" pitchFamily="34" charset="0"/>
              </a:rPr>
              <a:t>customer loyalty is associated with the hotel </a:t>
            </a:r>
            <a:r>
              <a:rPr lang="en-GB" sz="1700" dirty="0" smtClean="0">
                <a:latin typeface="Arial" panose="020B0604020202020204" pitchFamily="34" charset="0"/>
                <a:cs typeface="Arial" panose="020B0604020202020204" pitchFamily="34" charset="0"/>
              </a:rPr>
              <a:t>grading</a:t>
            </a:r>
            <a:endParaRPr lang="en-US" sz="1700" dirty="0"/>
          </a:p>
        </p:txBody>
      </p:sp>
    </p:spTree>
    <p:extLst>
      <p:ext uri="{BB962C8B-B14F-4D97-AF65-F5344CB8AC3E}">
        <p14:creationId xmlns:p14="http://schemas.microsoft.com/office/powerpoint/2010/main" val="371064018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353702" y="2916571"/>
            <a:ext cx="11484596" cy="1024858"/>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pPr>
            <a:r>
              <a:rPr lang="en-US" sz="4000" b="1" spc="50" dirty="0" smtClean="0">
                <a:ln w="0">
                  <a:solidFill>
                    <a:schemeClr val="bg2">
                      <a:lumMod val="50000"/>
                    </a:schemeClr>
                  </a:solidFill>
                </a:ln>
                <a:solidFill>
                  <a:schemeClr val="tx1">
                    <a:lumMod val="65000"/>
                    <a:lumOff val="35000"/>
                  </a:schemeClr>
                </a:solidFill>
                <a:effectLst>
                  <a:innerShdw blurRad="63500" dist="50800" dir="13500000">
                    <a:srgbClr val="000000">
                      <a:alpha val="50000"/>
                    </a:srgbClr>
                  </a:innerShdw>
                </a:effectLst>
                <a:latin typeface="Arial" panose="020B0604020202020204" pitchFamily="34" charset="0"/>
                <a:cs typeface="Arial" panose="020B0604020202020204" pitchFamily="34" charset="0"/>
              </a:rPr>
              <a:t>Air </a:t>
            </a:r>
            <a:r>
              <a:rPr lang="en-US" sz="4000" b="1" spc="50" dirty="0">
                <a:ln w="0">
                  <a:solidFill>
                    <a:schemeClr val="bg2">
                      <a:lumMod val="50000"/>
                    </a:schemeClr>
                  </a:solidFill>
                </a:ln>
                <a:solidFill>
                  <a:schemeClr val="tx1">
                    <a:lumMod val="65000"/>
                    <a:lumOff val="35000"/>
                  </a:schemeClr>
                </a:solidFill>
                <a:effectLst>
                  <a:innerShdw blurRad="63500" dist="50800" dir="13500000">
                    <a:srgbClr val="000000">
                      <a:alpha val="50000"/>
                    </a:srgbClr>
                  </a:innerShdw>
                </a:effectLst>
                <a:latin typeface="Arial" panose="020B0604020202020204" pitchFamily="34" charset="0"/>
                <a:cs typeface="Arial" panose="020B0604020202020204" pitchFamily="34" charset="0"/>
              </a:rPr>
              <a:t>Access and </a:t>
            </a:r>
            <a:r>
              <a:rPr lang="en-US" sz="4000" b="1" spc="50" dirty="0" smtClean="0">
                <a:ln w="0">
                  <a:solidFill>
                    <a:schemeClr val="bg2">
                      <a:lumMod val="50000"/>
                    </a:schemeClr>
                  </a:solidFill>
                </a:ln>
                <a:solidFill>
                  <a:schemeClr val="tx1">
                    <a:lumMod val="65000"/>
                    <a:lumOff val="35000"/>
                  </a:schemeClr>
                </a:solidFill>
                <a:effectLst>
                  <a:innerShdw blurRad="63500" dist="50800" dir="13500000">
                    <a:srgbClr val="000000">
                      <a:alpha val="50000"/>
                    </a:srgbClr>
                  </a:innerShdw>
                </a:effectLst>
                <a:latin typeface="Arial" panose="020B0604020202020204" pitchFamily="34" charset="0"/>
                <a:cs typeface="Arial" panose="020B0604020202020204" pitchFamily="34" charset="0"/>
              </a:rPr>
              <a:t>Openness</a:t>
            </a:r>
            <a:endParaRPr lang="en-GB" sz="4000" b="1" spc="50" dirty="0">
              <a:ln w="0">
                <a:solidFill>
                  <a:schemeClr val="bg2">
                    <a:lumMod val="50000"/>
                  </a:schemeClr>
                </a:solidFill>
              </a:ln>
              <a:solidFill>
                <a:schemeClr val="tx1">
                  <a:lumMod val="65000"/>
                  <a:lumOff val="35000"/>
                </a:schemeClr>
              </a:solidFill>
              <a:effectLst>
                <a:innerShdw blurRad="63500" dist="50800" dir="13500000">
                  <a:srgbClr val="000000">
                    <a:alpha val="50000"/>
                  </a:srgbClr>
                </a:innerShdw>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84241043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73487" y="133305"/>
            <a:ext cx="11423561" cy="1325563"/>
          </a:xfrm>
        </p:spPr>
        <p:txBody>
          <a:bodyPr>
            <a:noAutofit/>
          </a:bodyPr>
          <a:lstStyle/>
          <a:p>
            <a:r>
              <a:rPr lang="en-GB" sz="4000" b="1" spc="50" dirty="0" smtClean="0">
                <a:ln w="0">
                  <a:solidFill>
                    <a:schemeClr val="bg2">
                      <a:lumMod val="50000"/>
                    </a:schemeClr>
                  </a:solidFill>
                </a:ln>
                <a:solidFill>
                  <a:schemeClr val="tx1">
                    <a:lumMod val="65000"/>
                    <a:lumOff val="35000"/>
                  </a:schemeClr>
                </a:solidFill>
                <a:effectLst>
                  <a:innerShdw blurRad="63500" dist="50800" dir="13500000">
                    <a:srgbClr val="000000">
                      <a:alpha val="50000"/>
                    </a:srgbClr>
                  </a:innerShdw>
                </a:effectLst>
                <a:latin typeface="Arial" panose="020B0604020202020204" pitchFamily="34" charset="0"/>
                <a:cs typeface="Arial" panose="020B0604020202020204" pitchFamily="34" charset="0"/>
              </a:rPr>
              <a:t>UGANDA TOURISM</a:t>
            </a:r>
            <a:endParaRPr lang="en-GB" sz="4000" b="1" spc="50" dirty="0">
              <a:ln w="0">
                <a:solidFill>
                  <a:schemeClr val="bg2">
                    <a:lumMod val="50000"/>
                  </a:schemeClr>
                </a:solidFill>
              </a:ln>
              <a:solidFill>
                <a:schemeClr val="tx1">
                  <a:lumMod val="65000"/>
                  <a:lumOff val="35000"/>
                </a:schemeClr>
              </a:solidFill>
              <a:effectLst>
                <a:innerShdw blurRad="63500" dist="50800" dir="13500000">
                  <a:srgbClr val="000000">
                    <a:alpha val="50000"/>
                  </a:srgbClr>
                </a:innerShdw>
              </a:effectLst>
              <a:latin typeface="Arial" panose="020B0604020202020204" pitchFamily="34" charset="0"/>
              <a:cs typeface="Arial" panose="020B0604020202020204" pitchFamily="34" charset="0"/>
            </a:endParaRPr>
          </a:p>
        </p:txBody>
      </p:sp>
      <p:graphicFrame>
        <p:nvGraphicFramePr>
          <p:cNvPr id="11" name="Content Placeholder 10"/>
          <p:cNvGraphicFramePr>
            <a:graphicFrameLocks noGrp="1"/>
          </p:cNvGraphicFramePr>
          <p:nvPr>
            <p:ph idx="1"/>
            <p:extLst>
              <p:ext uri="{D42A27DB-BD31-4B8C-83A1-F6EECF244321}">
                <p14:modId xmlns:p14="http://schemas.microsoft.com/office/powerpoint/2010/main" val="1520541232"/>
              </p:ext>
            </p:extLst>
          </p:nvPr>
        </p:nvGraphicFramePr>
        <p:xfrm>
          <a:off x="373063" y="1322363"/>
          <a:ext cx="11423650" cy="537385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13" name="Picture 12"/>
          <p:cNvPicPr>
            <a:picLocks noChangeAspect="1"/>
          </p:cNvPicPr>
          <p:nvPr/>
        </p:nvPicPr>
        <p:blipFill>
          <a:blip r:embed="rId7"/>
          <a:stretch>
            <a:fillRect/>
          </a:stretch>
        </p:blipFill>
        <p:spPr>
          <a:xfrm>
            <a:off x="373487" y="1983544"/>
            <a:ext cx="2580728" cy="4037427"/>
          </a:xfrm>
          <a:prstGeom prst="rect">
            <a:avLst/>
          </a:prstGeom>
          <a:ln>
            <a:noFill/>
          </a:ln>
          <a:effectLst>
            <a:softEdge rad="112500"/>
          </a:effectLst>
        </p:spPr>
      </p:pic>
      <p:pic>
        <p:nvPicPr>
          <p:cNvPr id="14" name="Picture 2" descr="Image result for uganda fla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08284" y="4163840"/>
            <a:ext cx="1256369" cy="863533"/>
          </a:xfrm>
          <a:prstGeom prst="rect">
            <a:avLst/>
          </a:prstGeom>
          <a:noFill/>
          <a:extLst>
            <a:ext uri="{909E8E84-426E-40DD-AFC4-6F175D3DCCD1}">
              <a14:hiddenFill xmlns:a14="http://schemas.microsoft.com/office/drawing/2010/main">
                <a:solidFill>
                  <a:srgbClr val="FFFFFF"/>
                </a:solidFill>
              </a14:hiddenFill>
            </a:ext>
          </a:extLst>
        </p:spPr>
      </p:pic>
      <p:sp>
        <p:nvSpPr>
          <p:cNvPr id="15" name="TextBox 14"/>
          <p:cNvSpPr txBox="1"/>
          <p:nvPr/>
        </p:nvSpPr>
        <p:spPr>
          <a:xfrm>
            <a:off x="478303" y="1458868"/>
            <a:ext cx="2194560" cy="584775"/>
          </a:xfrm>
          <a:prstGeom prst="rect">
            <a:avLst/>
          </a:prstGeom>
          <a:noFill/>
        </p:spPr>
        <p:txBody>
          <a:bodyPr wrap="square" rtlCol="0">
            <a:spAutoFit/>
          </a:bodyPr>
          <a:lstStyle/>
          <a:p>
            <a:pPr algn="ctr"/>
            <a:r>
              <a:rPr lang="en-US" sz="3200" b="1" dirty="0" smtClean="0">
                <a:solidFill>
                  <a:schemeClr val="bg2">
                    <a:lumMod val="25000"/>
                  </a:schemeClr>
                </a:solidFill>
              </a:rPr>
              <a:t>Uganda</a:t>
            </a:r>
            <a:endParaRPr lang="en-US" sz="3200" b="1" dirty="0">
              <a:solidFill>
                <a:schemeClr val="bg2">
                  <a:lumMod val="25000"/>
                </a:schemeClr>
              </a:solidFill>
            </a:endParaRPr>
          </a:p>
        </p:txBody>
      </p:sp>
    </p:spTree>
    <p:extLst>
      <p:ext uri="{BB962C8B-B14F-4D97-AF65-F5344CB8AC3E}">
        <p14:creationId xmlns:p14="http://schemas.microsoft.com/office/powerpoint/2010/main" val="217521996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239149" y="0"/>
            <a:ext cx="11648049" cy="798286"/>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just"/>
            <a:r>
              <a:rPr lang="en-US" sz="3200" b="1" spc="50" dirty="0">
                <a:ln w="0">
                  <a:solidFill>
                    <a:schemeClr val="bg2">
                      <a:lumMod val="50000"/>
                    </a:schemeClr>
                  </a:solidFill>
                </a:ln>
                <a:solidFill>
                  <a:schemeClr val="tx1">
                    <a:lumMod val="65000"/>
                    <a:lumOff val="35000"/>
                  </a:schemeClr>
                </a:solidFill>
                <a:effectLst>
                  <a:innerShdw blurRad="63500" dist="50800" dir="13500000">
                    <a:srgbClr val="000000">
                      <a:alpha val="50000"/>
                    </a:srgbClr>
                  </a:innerShdw>
                </a:effectLst>
                <a:latin typeface="Arial" panose="020B0604020202020204" pitchFamily="34" charset="0"/>
                <a:cs typeface="Arial" panose="020B0604020202020204" pitchFamily="34" charset="0"/>
              </a:rPr>
              <a:t>Air </a:t>
            </a:r>
            <a:r>
              <a:rPr lang="en-US" sz="3000" b="1" spc="50" dirty="0" smtClean="0">
                <a:ln w="0">
                  <a:solidFill>
                    <a:schemeClr val="bg2">
                      <a:lumMod val="50000"/>
                    </a:schemeClr>
                  </a:solidFill>
                </a:ln>
                <a:solidFill>
                  <a:schemeClr val="tx1">
                    <a:lumMod val="65000"/>
                    <a:lumOff val="35000"/>
                  </a:schemeClr>
                </a:solidFill>
                <a:effectLst>
                  <a:innerShdw blurRad="63500" dist="50800" dir="13500000">
                    <a:srgbClr val="000000">
                      <a:alpha val="50000"/>
                    </a:srgbClr>
                  </a:innerShdw>
                </a:effectLst>
                <a:latin typeface="Arial" panose="020B0604020202020204" pitchFamily="34" charset="0"/>
                <a:cs typeface="Arial" panose="020B0604020202020204" pitchFamily="34" charset="0"/>
              </a:rPr>
              <a:t>Access </a:t>
            </a:r>
            <a:r>
              <a:rPr lang="en-US" sz="3000" b="1" spc="50" dirty="0">
                <a:ln w="0">
                  <a:solidFill>
                    <a:schemeClr val="bg2">
                      <a:lumMod val="50000"/>
                    </a:schemeClr>
                  </a:solidFill>
                </a:ln>
                <a:solidFill>
                  <a:schemeClr val="tx1">
                    <a:lumMod val="65000"/>
                    <a:lumOff val="35000"/>
                  </a:schemeClr>
                </a:solidFill>
                <a:effectLst>
                  <a:innerShdw blurRad="63500" dist="50800" dir="13500000">
                    <a:srgbClr val="000000">
                      <a:alpha val="50000"/>
                    </a:srgbClr>
                  </a:innerShdw>
                </a:effectLst>
                <a:latin typeface="Arial" panose="020B0604020202020204" pitchFamily="34" charset="0"/>
                <a:cs typeface="Arial" panose="020B0604020202020204" pitchFamily="34" charset="0"/>
              </a:rPr>
              <a:t>and </a:t>
            </a:r>
            <a:r>
              <a:rPr lang="en-US" sz="3000" b="1" spc="50" dirty="0" smtClean="0">
                <a:ln w="0">
                  <a:solidFill>
                    <a:schemeClr val="bg2">
                      <a:lumMod val="50000"/>
                    </a:schemeClr>
                  </a:solidFill>
                </a:ln>
                <a:solidFill>
                  <a:schemeClr val="tx1">
                    <a:lumMod val="65000"/>
                    <a:lumOff val="35000"/>
                  </a:schemeClr>
                </a:solidFill>
                <a:effectLst>
                  <a:innerShdw blurRad="63500" dist="50800" dir="13500000">
                    <a:srgbClr val="000000">
                      <a:alpha val="50000"/>
                    </a:srgbClr>
                  </a:innerShdw>
                </a:effectLst>
                <a:latin typeface="Arial" panose="020B0604020202020204" pitchFamily="34" charset="0"/>
                <a:cs typeface="Arial" panose="020B0604020202020204" pitchFamily="34" charset="0"/>
              </a:rPr>
              <a:t>Openness </a:t>
            </a:r>
            <a:endParaRPr lang="en-US" sz="3000" b="1" spc="50" dirty="0">
              <a:ln w="0">
                <a:solidFill>
                  <a:schemeClr val="bg2">
                    <a:lumMod val="50000"/>
                  </a:schemeClr>
                </a:solidFill>
              </a:ln>
              <a:solidFill>
                <a:schemeClr val="tx1">
                  <a:lumMod val="65000"/>
                  <a:lumOff val="35000"/>
                </a:schemeClr>
              </a:solidFill>
              <a:effectLst>
                <a:innerShdw blurRad="63500" dist="50800" dir="13500000">
                  <a:srgbClr val="000000">
                    <a:alpha val="50000"/>
                  </a:srgbClr>
                </a:innerShdw>
              </a:effectLst>
              <a:latin typeface="Arial" panose="020B0604020202020204" pitchFamily="34" charset="0"/>
              <a:cs typeface="Arial" panose="020B0604020202020204" pitchFamily="34" charset="0"/>
            </a:endParaRPr>
          </a:p>
        </p:txBody>
      </p:sp>
      <p:sp>
        <p:nvSpPr>
          <p:cNvPr id="6" name="Content Placeholder 2"/>
          <p:cNvSpPr txBox="1">
            <a:spLocks/>
          </p:cNvSpPr>
          <p:nvPr/>
        </p:nvSpPr>
        <p:spPr>
          <a:xfrm>
            <a:off x="239149" y="957943"/>
            <a:ext cx="6689685" cy="579120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nSpc>
                <a:spcPct val="100000"/>
              </a:lnSpc>
            </a:pPr>
            <a:r>
              <a:rPr lang="en-GB" sz="1600" dirty="0">
                <a:latin typeface="Arial" panose="020B0604020202020204" pitchFamily="34" charset="0"/>
                <a:cs typeface="Arial" panose="020B0604020202020204" pitchFamily="34" charset="0"/>
              </a:rPr>
              <a:t>Importance of air access liberalisation for remote region </a:t>
            </a:r>
            <a:r>
              <a:rPr lang="en-GB" sz="1600" dirty="0" smtClean="0">
                <a:latin typeface="Arial" panose="020B0604020202020204" pitchFamily="34" charset="0"/>
                <a:cs typeface="Arial" panose="020B0604020202020204" pitchFamily="34" charset="0"/>
              </a:rPr>
              <a:t>highlighted</a:t>
            </a:r>
          </a:p>
          <a:p>
            <a:pPr marL="0" lvl="0" indent="0">
              <a:lnSpc>
                <a:spcPct val="100000"/>
              </a:lnSpc>
              <a:buNone/>
            </a:pPr>
            <a:r>
              <a:rPr lang="en-GB" sz="1600" dirty="0" smtClean="0">
                <a:latin typeface="Arial" panose="020B0604020202020204" pitchFamily="34" charset="0"/>
                <a:cs typeface="Arial" panose="020B0604020202020204" pitchFamily="34" charset="0"/>
              </a:rPr>
              <a:t>  </a:t>
            </a:r>
            <a:endParaRPr lang="en-GB" sz="1600" dirty="0">
              <a:latin typeface="Arial" panose="020B0604020202020204" pitchFamily="34" charset="0"/>
              <a:cs typeface="Arial" panose="020B0604020202020204" pitchFamily="34" charset="0"/>
            </a:endParaRPr>
          </a:p>
          <a:p>
            <a:pPr marL="0" lvl="0" indent="0">
              <a:lnSpc>
                <a:spcPct val="100000"/>
              </a:lnSpc>
              <a:buNone/>
            </a:pPr>
            <a:r>
              <a:rPr lang="en-GB" sz="1600" dirty="0">
                <a:latin typeface="Arial" panose="020B0604020202020204" pitchFamily="34" charset="0"/>
                <a:cs typeface="Arial" panose="020B0604020202020204" pitchFamily="34" charset="0"/>
              </a:rPr>
              <a:t> </a:t>
            </a:r>
            <a:endParaRPr lang="en-GB" sz="1600" dirty="0" smtClean="0">
              <a:latin typeface="Arial" panose="020B0604020202020204" pitchFamily="34" charset="0"/>
              <a:cs typeface="Arial" panose="020B0604020202020204" pitchFamily="34" charset="0"/>
            </a:endParaRPr>
          </a:p>
          <a:p>
            <a:pPr marL="0" lvl="0" indent="0">
              <a:lnSpc>
                <a:spcPct val="100000"/>
              </a:lnSpc>
              <a:buNone/>
            </a:pPr>
            <a:endParaRPr lang="en-GB" sz="1600" dirty="0">
              <a:latin typeface="Arial" panose="020B0604020202020204" pitchFamily="34" charset="0"/>
              <a:cs typeface="Arial" panose="020B0604020202020204" pitchFamily="34" charset="0"/>
            </a:endParaRPr>
          </a:p>
          <a:p>
            <a:pPr marL="0" lvl="0" indent="0">
              <a:lnSpc>
                <a:spcPct val="100000"/>
              </a:lnSpc>
              <a:buNone/>
            </a:pPr>
            <a:endParaRPr lang="en-GB" sz="1600" dirty="0" smtClean="0">
              <a:latin typeface="Arial" panose="020B0604020202020204" pitchFamily="34" charset="0"/>
              <a:cs typeface="Arial" panose="020B0604020202020204" pitchFamily="34" charset="0"/>
            </a:endParaRPr>
          </a:p>
          <a:p>
            <a:pPr marL="0" lvl="0" indent="0">
              <a:lnSpc>
                <a:spcPct val="100000"/>
              </a:lnSpc>
              <a:buNone/>
            </a:pPr>
            <a:endParaRPr lang="en-GB" sz="1600" dirty="0">
              <a:latin typeface="Arial" panose="020B0604020202020204" pitchFamily="34" charset="0"/>
              <a:cs typeface="Arial" panose="020B0604020202020204" pitchFamily="34" charset="0"/>
            </a:endParaRPr>
          </a:p>
          <a:p>
            <a:pPr marL="0" lvl="0" indent="0">
              <a:lnSpc>
                <a:spcPct val="100000"/>
              </a:lnSpc>
              <a:buNone/>
            </a:pPr>
            <a:endParaRPr lang="en-GB" sz="1600" dirty="0" smtClean="0">
              <a:latin typeface="Arial" panose="020B0604020202020204" pitchFamily="34" charset="0"/>
              <a:cs typeface="Arial" panose="020B0604020202020204" pitchFamily="34" charset="0"/>
            </a:endParaRPr>
          </a:p>
          <a:p>
            <a:pPr marL="0" lvl="0" indent="0">
              <a:lnSpc>
                <a:spcPct val="100000"/>
              </a:lnSpc>
              <a:buNone/>
            </a:pPr>
            <a:endParaRPr lang="en-GB" sz="1600" dirty="0">
              <a:latin typeface="Arial" panose="020B0604020202020204" pitchFamily="34" charset="0"/>
              <a:cs typeface="Arial" panose="020B0604020202020204" pitchFamily="34" charset="0"/>
            </a:endParaRPr>
          </a:p>
          <a:p>
            <a:pPr marL="0" lvl="0" indent="0">
              <a:lnSpc>
                <a:spcPct val="100000"/>
              </a:lnSpc>
              <a:buNone/>
            </a:pPr>
            <a:endParaRPr lang="en-GB" sz="1600" dirty="0" smtClean="0">
              <a:latin typeface="Arial" panose="020B0604020202020204" pitchFamily="34" charset="0"/>
              <a:cs typeface="Arial" panose="020B0604020202020204" pitchFamily="34" charset="0"/>
            </a:endParaRPr>
          </a:p>
          <a:p>
            <a:pPr marL="0" lvl="0" indent="0">
              <a:lnSpc>
                <a:spcPct val="100000"/>
              </a:lnSpc>
              <a:buNone/>
            </a:pPr>
            <a:endParaRPr lang="en-GB" sz="1600" dirty="0">
              <a:latin typeface="Arial" panose="020B0604020202020204" pitchFamily="34" charset="0"/>
              <a:cs typeface="Arial" panose="020B0604020202020204" pitchFamily="34" charset="0"/>
            </a:endParaRPr>
          </a:p>
          <a:p>
            <a:pPr marL="0" lvl="0" indent="0">
              <a:lnSpc>
                <a:spcPct val="100000"/>
              </a:lnSpc>
              <a:buNone/>
            </a:pPr>
            <a:endParaRPr lang="en-GB" sz="1600" dirty="0" smtClean="0">
              <a:latin typeface="Arial" panose="020B0604020202020204" pitchFamily="34" charset="0"/>
              <a:cs typeface="Arial" panose="020B0604020202020204" pitchFamily="34" charset="0"/>
            </a:endParaRPr>
          </a:p>
          <a:p>
            <a:pPr marL="0" lvl="0" indent="0">
              <a:lnSpc>
                <a:spcPct val="100000"/>
              </a:lnSpc>
              <a:buNone/>
            </a:pPr>
            <a:endParaRPr lang="en-GB" sz="1600" dirty="0">
              <a:latin typeface="Arial" panose="020B0604020202020204" pitchFamily="34" charset="0"/>
              <a:cs typeface="Arial" panose="020B0604020202020204" pitchFamily="34" charset="0"/>
            </a:endParaRPr>
          </a:p>
          <a:p>
            <a:pPr marL="0" lvl="0" indent="0">
              <a:lnSpc>
                <a:spcPct val="100000"/>
              </a:lnSpc>
              <a:buNone/>
            </a:pPr>
            <a:endParaRPr lang="en-GB" sz="1600" dirty="0" smtClean="0">
              <a:latin typeface="Arial" panose="020B0604020202020204" pitchFamily="34" charset="0"/>
              <a:cs typeface="Arial" panose="020B0604020202020204" pitchFamily="34" charset="0"/>
            </a:endParaRPr>
          </a:p>
          <a:p>
            <a:pPr marL="0" lvl="0" indent="0">
              <a:lnSpc>
                <a:spcPct val="100000"/>
              </a:lnSpc>
              <a:buNone/>
            </a:pPr>
            <a:endParaRPr lang="en-GB" sz="1600" dirty="0" smtClean="0">
              <a:latin typeface="Arial" panose="020B0604020202020204" pitchFamily="34" charset="0"/>
              <a:cs typeface="Arial" panose="020B0604020202020204" pitchFamily="34" charset="0"/>
            </a:endParaRPr>
          </a:p>
          <a:p>
            <a:pPr marL="0" lvl="0" indent="0">
              <a:lnSpc>
                <a:spcPct val="100000"/>
              </a:lnSpc>
              <a:buNone/>
            </a:pPr>
            <a:r>
              <a:rPr lang="en-GB" sz="1600" dirty="0" smtClean="0">
                <a:latin typeface="Arial" panose="020B0604020202020204" pitchFamily="34" charset="0"/>
                <a:cs typeface="Arial" panose="020B0604020202020204" pitchFamily="34" charset="0"/>
              </a:rPr>
              <a:t>-</a:t>
            </a:r>
            <a:r>
              <a:rPr lang="en-GB" sz="1600" i="1" dirty="0" smtClean="0">
                <a:latin typeface="Arial" panose="020B0604020202020204" pitchFamily="34" charset="0"/>
                <a:cs typeface="Arial" panose="020B0604020202020204" pitchFamily="34" charset="0"/>
              </a:rPr>
              <a:t>The </a:t>
            </a:r>
            <a:r>
              <a:rPr lang="en-GB" sz="1600" i="1" dirty="0">
                <a:latin typeface="Arial" panose="020B0604020202020204" pitchFamily="34" charset="0"/>
                <a:cs typeface="Arial" panose="020B0604020202020204" pitchFamily="34" charset="0"/>
              </a:rPr>
              <a:t>Mauritian and South African/Kenyan experience</a:t>
            </a:r>
          </a:p>
          <a:p>
            <a:pPr marL="0" indent="0">
              <a:lnSpc>
                <a:spcPct val="100000"/>
              </a:lnSpc>
              <a:buNone/>
            </a:pPr>
            <a:endParaRPr lang="en-GB" sz="1600" dirty="0">
              <a:latin typeface="Arial" panose="020B0604020202020204" pitchFamily="34" charset="0"/>
              <a:cs typeface="Arial" panose="020B0604020202020204" pitchFamily="34" charset="0"/>
            </a:endParaRPr>
          </a:p>
          <a:p>
            <a:pPr>
              <a:lnSpc>
                <a:spcPct val="100000"/>
              </a:lnSpc>
            </a:pPr>
            <a:endParaRPr lang="en-GB" sz="1600" dirty="0" smtClean="0">
              <a:latin typeface="Arial" panose="020B0604020202020204" pitchFamily="34" charset="0"/>
              <a:cs typeface="Arial" panose="020B0604020202020204" pitchFamily="34" charset="0"/>
            </a:endParaRPr>
          </a:p>
          <a:p>
            <a:pPr>
              <a:lnSpc>
                <a:spcPct val="100000"/>
              </a:lnSpc>
            </a:pPr>
            <a:endParaRPr lang="en-GB" sz="1600" dirty="0">
              <a:latin typeface="Arial" panose="020B0604020202020204" pitchFamily="34" charset="0"/>
              <a:cs typeface="Arial" panose="020B0604020202020204" pitchFamily="34" charset="0"/>
            </a:endParaRPr>
          </a:p>
        </p:txBody>
      </p:sp>
      <p:pic>
        <p:nvPicPr>
          <p:cNvPr id="5" name="Picture 4"/>
          <p:cNvPicPr>
            <a:picLocks noChangeAspect="1"/>
          </p:cNvPicPr>
          <p:nvPr/>
        </p:nvPicPr>
        <p:blipFill>
          <a:blip r:embed="rId2"/>
          <a:stretch>
            <a:fillRect/>
          </a:stretch>
        </p:blipFill>
        <p:spPr>
          <a:xfrm>
            <a:off x="239149" y="1416675"/>
            <a:ext cx="6568051" cy="4610637"/>
          </a:xfrm>
          <a:prstGeom prst="rect">
            <a:avLst/>
          </a:prstGeom>
          <a:ln>
            <a:solidFill>
              <a:schemeClr val="bg1">
                <a:lumMod val="95000"/>
              </a:schemeClr>
            </a:solid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pic>
      <p:sp>
        <p:nvSpPr>
          <p:cNvPr id="9" name="Content Placeholder 8"/>
          <p:cNvSpPr>
            <a:spLocks noGrp="1"/>
          </p:cNvSpPr>
          <p:nvPr>
            <p:ph sz="half" idx="2"/>
          </p:nvPr>
        </p:nvSpPr>
        <p:spPr>
          <a:xfrm>
            <a:off x="7159172" y="426357"/>
            <a:ext cx="4728026" cy="6005286"/>
          </a:xfrm>
          <a:solidFill>
            <a:schemeClr val="bg1">
              <a:lumMod val="85000"/>
            </a:schemeClr>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a:noAutofit/>
          </a:bodyPr>
          <a:lstStyle/>
          <a:p>
            <a:pPr lvl="0" algn="just">
              <a:lnSpc>
                <a:spcPct val="100000"/>
              </a:lnSpc>
            </a:pPr>
            <a:r>
              <a:rPr lang="en-GB" sz="1600" i="1" dirty="0">
                <a:latin typeface="Arial" panose="020B0604020202020204" pitchFamily="34" charset="0"/>
                <a:cs typeface="Arial" panose="020B0604020202020204" pitchFamily="34" charset="0"/>
              </a:rPr>
              <a:t>Backed by research findings </a:t>
            </a:r>
            <a:endParaRPr lang="en-GB" sz="1600" dirty="0">
              <a:latin typeface="Arial" panose="020B0604020202020204" pitchFamily="34" charset="0"/>
              <a:cs typeface="Arial" panose="020B0604020202020204" pitchFamily="34" charset="0"/>
            </a:endParaRPr>
          </a:p>
          <a:p>
            <a:pPr marL="0" indent="0" algn="just">
              <a:lnSpc>
                <a:spcPct val="100000"/>
              </a:lnSpc>
              <a:buNone/>
            </a:pPr>
            <a:r>
              <a:rPr lang="en-GB" sz="1600" dirty="0" err="1" smtClean="0">
                <a:latin typeface="Arial" panose="020B0604020202020204" pitchFamily="34" charset="0"/>
                <a:cs typeface="Arial" panose="020B0604020202020204" pitchFamily="34" charset="0"/>
              </a:rPr>
              <a:t>ComMark</a:t>
            </a:r>
            <a:r>
              <a:rPr lang="en-GB" sz="1600" dirty="0" smtClean="0">
                <a:latin typeface="Arial" panose="020B0604020202020204" pitchFamily="34" charset="0"/>
                <a:cs typeface="Arial" panose="020B0604020202020204" pitchFamily="34" charset="0"/>
              </a:rPr>
              <a:t> Trust(2006):</a:t>
            </a:r>
          </a:p>
          <a:p>
            <a:pPr marL="457200" lvl="1" indent="0" algn="just">
              <a:lnSpc>
                <a:spcPct val="100000"/>
              </a:lnSpc>
              <a:buNone/>
            </a:pPr>
            <a:r>
              <a:rPr lang="en-GB" sz="1600" dirty="0" smtClean="0">
                <a:latin typeface="Arial" panose="020B0604020202020204" pitchFamily="34" charset="0"/>
                <a:cs typeface="Arial" panose="020B0604020202020204" pitchFamily="34" charset="0"/>
              </a:rPr>
              <a:t>Passenger </a:t>
            </a:r>
            <a:r>
              <a:rPr lang="en-GB" sz="1600" dirty="0">
                <a:latin typeface="Arial" panose="020B0604020202020204" pitchFamily="34" charset="0"/>
                <a:cs typeface="Arial" panose="020B0604020202020204" pitchFamily="34" charset="0"/>
              </a:rPr>
              <a:t>volumes on the main route between South Africa and Kenya (Johannesburg-Nairobi), increased by 69%. </a:t>
            </a:r>
          </a:p>
          <a:p>
            <a:pPr marL="0" indent="0" algn="just">
              <a:lnSpc>
                <a:spcPct val="100000"/>
              </a:lnSpc>
              <a:buNone/>
            </a:pPr>
            <a:r>
              <a:rPr lang="en-GB" sz="1600" dirty="0" err="1">
                <a:latin typeface="Arial" panose="020B0604020202020204" pitchFamily="34" charset="0"/>
                <a:cs typeface="Arial" panose="020B0604020202020204" pitchFamily="34" charset="0"/>
              </a:rPr>
              <a:t>Myburgh</a:t>
            </a:r>
            <a:r>
              <a:rPr lang="en-GB" sz="1600" dirty="0">
                <a:latin typeface="Arial" panose="020B0604020202020204" pitchFamily="34" charset="0"/>
                <a:cs typeface="Arial" panose="020B0604020202020204" pitchFamily="34" charset="0"/>
              </a:rPr>
              <a:t> et al (</a:t>
            </a:r>
            <a:r>
              <a:rPr lang="en-GB" sz="1600" dirty="0" smtClean="0">
                <a:latin typeface="Arial" panose="020B0604020202020204" pitchFamily="34" charset="0"/>
                <a:cs typeface="Arial" panose="020B0604020202020204" pitchFamily="34" charset="0"/>
              </a:rPr>
              <a:t>2006): </a:t>
            </a:r>
          </a:p>
          <a:p>
            <a:pPr lvl="1" algn="just">
              <a:lnSpc>
                <a:spcPct val="100000"/>
              </a:lnSpc>
              <a:buFontTx/>
              <a:buChar char="-"/>
            </a:pPr>
            <a:r>
              <a:rPr lang="en-GB" sz="1600" dirty="0" smtClean="0">
                <a:latin typeface="Arial" panose="020B0604020202020204" pitchFamily="34" charset="0"/>
                <a:cs typeface="Arial" panose="020B0604020202020204" pitchFamily="34" charset="0"/>
              </a:rPr>
              <a:t>Air </a:t>
            </a:r>
            <a:r>
              <a:rPr lang="en-GB" sz="1600" dirty="0">
                <a:latin typeface="Arial" panose="020B0604020202020204" pitchFamily="34" charset="0"/>
                <a:cs typeface="Arial" panose="020B0604020202020204" pitchFamily="34" charset="0"/>
              </a:rPr>
              <a:t>fares were, on average, 18% lower on liberalised routes than non-liberalised routes, </a:t>
            </a:r>
            <a:endParaRPr lang="en-GB" sz="1600" dirty="0" smtClean="0">
              <a:latin typeface="Arial" panose="020B0604020202020204" pitchFamily="34" charset="0"/>
              <a:cs typeface="Arial" panose="020B0604020202020204" pitchFamily="34" charset="0"/>
            </a:endParaRPr>
          </a:p>
          <a:p>
            <a:pPr lvl="1" algn="just">
              <a:lnSpc>
                <a:spcPct val="100000"/>
              </a:lnSpc>
              <a:buFontTx/>
              <a:buChar char="-"/>
            </a:pPr>
            <a:r>
              <a:rPr lang="en-GB" sz="1600" dirty="0" smtClean="0">
                <a:latin typeface="Arial" panose="020B0604020202020204" pitchFamily="34" charset="0"/>
                <a:cs typeface="Arial" panose="020B0604020202020204" pitchFamily="34" charset="0"/>
              </a:rPr>
              <a:t>Liberalised </a:t>
            </a:r>
            <a:r>
              <a:rPr lang="en-GB" sz="1600" dirty="0">
                <a:latin typeface="Arial" panose="020B0604020202020204" pitchFamily="34" charset="0"/>
                <a:cs typeface="Arial" panose="020B0604020202020204" pitchFamily="34" charset="0"/>
              </a:rPr>
              <a:t>routes to/from Johannesburg experienced a 23% increase in passenger volumes for SADC</a:t>
            </a:r>
          </a:p>
          <a:p>
            <a:pPr marL="0" indent="0" algn="just">
              <a:lnSpc>
                <a:spcPct val="100000"/>
              </a:lnSpc>
              <a:buNone/>
            </a:pPr>
            <a:r>
              <a:rPr lang="en-GB" sz="1600" dirty="0">
                <a:latin typeface="Arial" panose="020B0604020202020204" pitchFamily="34" charset="0"/>
                <a:cs typeface="Arial" panose="020B0604020202020204" pitchFamily="34" charset="0"/>
              </a:rPr>
              <a:t>Abate (</a:t>
            </a:r>
            <a:r>
              <a:rPr lang="en-GB" sz="1600" dirty="0" smtClean="0">
                <a:latin typeface="Arial" panose="020B0604020202020204" pitchFamily="34" charset="0"/>
                <a:cs typeface="Arial" panose="020B0604020202020204" pitchFamily="34" charset="0"/>
              </a:rPr>
              <a:t>2013): </a:t>
            </a:r>
          </a:p>
          <a:p>
            <a:pPr marL="457200" lvl="1" indent="0" algn="just">
              <a:lnSpc>
                <a:spcPct val="100000"/>
              </a:lnSpc>
              <a:buNone/>
            </a:pPr>
            <a:r>
              <a:rPr lang="en-GB" sz="1600" dirty="0" smtClean="0">
                <a:latin typeface="Arial" panose="020B0604020202020204" pitchFamily="34" charset="0"/>
                <a:cs typeface="Arial" panose="020B0604020202020204" pitchFamily="34" charset="0"/>
              </a:rPr>
              <a:t>Routes </a:t>
            </a:r>
            <a:r>
              <a:rPr lang="en-GB" sz="1600" dirty="0">
                <a:latin typeface="Arial" panose="020B0604020202020204" pitchFamily="34" charset="0"/>
                <a:cs typeface="Arial" panose="020B0604020202020204" pitchFamily="34" charset="0"/>
              </a:rPr>
              <a:t>operating under liberal </a:t>
            </a:r>
            <a:r>
              <a:rPr lang="en-GB" sz="1600" dirty="0" err="1">
                <a:latin typeface="Arial" panose="020B0604020202020204" pitchFamily="34" charset="0"/>
                <a:cs typeface="Arial" panose="020B0604020202020204" pitchFamily="34" charset="0"/>
              </a:rPr>
              <a:t>bilaterals</a:t>
            </a:r>
            <a:r>
              <a:rPr lang="en-GB" sz="1600" dirty="0">
                <a:latin typeface="Arial" panose="020B0604020202020204" pitchFamily="34" charset="0"/>
                <a:cs typeface="Arial" panose="020B0604020202020204" pitchFamily="34" charset="0"/>
              </a:rPr>
              <a:t> had 35-38% higher frequency levels than restrictive </a:t>
            </a:r>
            <a:r>
              <a:rPr lang="en-GB" sz="1600" dirty="0" err="1">
                <a:latin typeface="Arial" panose="020B0604020202020204" pitchFamily="34" charset="0"/>
                <a:cs typeface="Arial" panose="020B0604020202020204" pitchFamily="34" charset="0"/>
              </a:rPr>
              <a:t>bilaterals</a:t>
            </a:r>
            <a:r>
              <a:rPr lang="en-GB" sz="1600" dirty="0">
                <a:latin typeface="Arial" panose="020B0604020202020204" pitchFamily="34" charset="0"/>
                <a:cs typeface="Arial" panose="020B0604020202020204" pitchFamily="34" charset="0"/>
              </a:rPr>
              <a:t>, all else being </a:t>
            </a:r>
            <a:r>
              <a:rPr lang="en-GB" sz="1600" dirty="0" smtClean="0">
                <a:latin typeface="Arial" panose="020B0604020202020204" pitchFamily="34" charset="0"/>
                <a:cs typeface="Arial" panose="020B0604020202020204" pitchFamily="34" charset="0"/>
              </a:rPr>
              <a:t>equal </a:t>
            </a:r>
            <a:endParaRPr lang="en-GB" sz="1600" dirty="0">
              <a:latin typeface="Arial" panose="020B0604020202020204" pitchFamily="34" charset="0"/>
              <a:cs typeface="Arial" panose="020B0604020202020204" pitchFamily="34" charset="0"/>
            </a:endParaRPr>
          </a:p>
          <a:p>
            <a:pPr marL="0" indent="0" algn="just">
              <a:lnSpc>
                <a:spcPct val="100000"/>
              </a:lnSpc>
              <a:buNone/>
            </a:pPr>
            <a:endParaRPr lang="en-GB" sz="1600" dirty="0">
              <a:latin typeface="Arial" panose="020B0604020202020204" pitchFamily="34" charset="0"/>
              <a:cs typeface="Arial" panose="020B0604020202020204" pitchFamily="34" charset="0"/>
            </a:endParaRPr>
          </a:p>
          <a:p>
            <a:pPr marL="0" indent="0" algn="just">
              <a:lnSpc>
                <a:spcPct val="100000"/>
              </a:lnSpc>
              <a:buNone/>
            </a:pPr>
            <a:r>
              <a:rPr lang="en-GB" sz="1600" dirty="0" err="1" smtClean="0">
                <a:latin typeface="Arial" panose="020B0604020202020204" pitchFamily="34" charset="0"/>
                <a:cs typeface="Arial" panose="020B0604020202020204" pitchFamily="34" charset="0"/>
              </a:rPr>
              <a:t>Seetanah</a:t>
            </a:r>
            <a:r>
              <a:rPr lang="en-GB" sz="1600" dirty="0" smtClean="0">
                <a:latin typeface="Arial" panose="020B0604020202020204" pitchFamily="34" charset="0"/>
                <a:cs typeface="Arial" panose="020B0604020202020204" pitchFamily="34" charset="0"/>
              </a:rPr>
              <a:t> </a:t>
            </a:r>
            <a:r>
              <a:rPr lang="en-GB" sz="1600" dirty="0">
                <a:latin typeface="Arial" panose="020B0604020202020204" pitchFamily="34" charset="0"/>
                <a:cs typeface="Arial" panose="020B0604020202020204" pitchFamily="34" charset="0"/>
              </a:rPr>
              <a:t>et al (2019) -  air access liberalisation more impact than marketing promotion</a:t>
            </a:r>
            <a:r>
              <a:rPr lang="en-GB" sz="1600" dirty="0" smtClean="0">
                <a:solidFill>
                  <a:srgbClr val="FF0000"/>
                </a:solidFill>
                <a:latin typeface="Arial" panose="020B0604020202020204" pitchFamily="34" charset="0"/>
                <a:cs typeface="Arial" panose="020B0604020202020204" pitchFamily="34" charset="0"/>
              </a:rPr>
              <a:t>.</a:t>
            </a:r>
            <a:endParaRPr lang="en-US"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16490022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77500" y="353986"/>
            <a:ext cx="11636999" cy="1876101"/>
          </a:xfrm>
        </p:spPr>
        <p:txBody>
          <a:bodyPr>
            <a:normAutofit/>
          </a:bodyPr>
          <a:lstStyle/>
          <a:p>
            <a:pPr marL="0" indent="0">
              <a:lnSpc>
                <a:spcPct val="100000"/>
              </a:lnSpc>
              <a:buNone/>
            </a:pPr>
            <a:r>
              <a:rPr lang="en-GB" sz="2600" dirty="0" smtClean="0">
                <a:latin typeface="Arial" panose="020B0604020202020204" pitchFamily="34" charset="0"/>
                <a:cs typeface="Arial" panose="020B0604020202020204" pitchFamily="34" charset="0"/>
              </a:rPr>
              <a:t>Quantitative </a:t>
            </a:r>
            <a:r>
              <a:rPr lang="en-GB" sz="2600" dirty="0">
                <a:latin typeface="Arial" panose="020B0604020202020204" pitchFamily="34" charset="0"/>
                <a:cs typeface="Arial" panose="020B0604020202020204" pitchFamily="34" charset="0"/>
              </a:rPr>
              <a:t>analysis, based on data from </a:t>
            </a:r>
            <a:r>
              <a:rPr lang="en-GB" sz="2600" b="1" dirty="0">
                <a:latin typeface="Arial" panose="020B0604020202020204" pitchFamily="34" charset="0"/>
                <a:cs typeface="Arial" panose="020B0604020202020204" pitchFamily="34" charset="0"/>
              </a:rPr>
              <a:t>East </a:t>
            </a:r>
            <a:r>
              <a:rPr lang="en-GB" sz="2600" b="1" dirty="0" smtClean="0">
                <a:latin typeface="Arial" panose="020B0604020202020204" pitchFamily="34" charset="0"/>
                <a:cs typeface="Arial" panose="020B0604020202020204" pitchFamily="34" charset="0"/>
              </a:rPr>
              <a:t>Africa</a:t>
            </a:r>
          </a:p>
          <a:p>
            <a:pPr marL="457200" lvl="1" indent="0" algn="just">
              <a:lnSpc>
                <a:spcPct val="100000"/>
              </a:lnSpc>
              <a:buNone/>
            </a:pPr>
            <a:r>
              <a:rPr lang="en-GB" sz="2600" dirty="0" smtClean="0">
                <a:latin typeface="Arial" panose="020B0604020202020204" pitchFamily="34" charset="0"/>
                <a:cs typeface="Arial" panose="020B0604020202020204" pitchFamily="34" charset="0"/>
              </a:rPr>
              <a:t>- Liberalisation </a:t>
            </a:r>
            <a:r>
              <a:rPr lang="en-GB" sz="2600" dirty="0">
                <a:latin typeface="Arial" panose="020B0604020202020204" pitchFamily="34" charset="0"/>
                <a:cs typeface="Arial" panose="020B0604020202020204" pitchFamily="34" charset="0"/>
              </a:rPr>
              <a:t>leads to 9% lower average fares and a 41% increase in frequencies, which in turn stimulate passenger demand </a:t>
            </a:r>
            <a:r>
              <a:rPr lang="en-GB" sz="2600" dirty="0" smtClean="0">
                <a:latin typeface="Arial" panose="020B0604020202020204" pitchFamily="34" charset="0"/>
                <a:cs typeface="Arial" panose="020B0604020202020204" pitchFamily="34" charset="0"/>
              </a:rPr>
              <a:t>(</a:t>
            </a:r>
            <a:r>
              <a:rPr lang="en-GB" sz="2600" dirty="0" err="1">
                <a:latin typeface="Arial" panose="020B0604020202020204" pitchFamily="34" charset="0"/>
                <a:cs typeface="Arial" panose="020B0604020202020204" pitchFamily="34" charset="0"/>
              </a:rPr>
              <a:t>I</a:t>
            </a:r>
            <a:r>
              <a:rPr lang="en-GB" sz="2600" dirty="0" err="1" smtClean="0">
                <a:latin typeface="Arial" panose="020B0604020202020204" pitchFamily="34" charset="0"/>
                <a:cs typeface="Arial" panose="020B0604020202020204" pitchFamily="34" charset="0"/>
              </a:rPr>
              <a:t>ntervista</a:t>
            </a:r>
            <a:r>
              <a:rPr lang="en-GB" sz="2600" dirty="0">
                <a:latin typeface="Arial" panose="020B0604020202020204" pitchFamily="34" charset="0"/>
                <a:cs typeface="Arial" panose="020B0604020202020204" pitchFamily="34" charset="0"/>
              </a:rPr>
              <a:t>, 2015</a:t>
            </a:r>
            <a:r>
              <a:rPr lang="en-GB" sz="2600" dirty="0" smtClean="0">
                <a:latin typeface="Arial" panose="020B0604020202020204" pitchFamily="34" charset="0"/>
                <a:cs typeface="Arial" panose="020B0604020202020204" pitchFamily="34" charset="0"/>
              </a:rPr>
              <a:t>)</a:t>
            </a:r>
            <a:endParaRPr lang="en-GB" sz="2600" dirty="0">
              <a:latin typeface="Arial" panose="020B0604020202020204" pitchFamily="34" charset="0"/>
              <a:cs typeface="Arial" panose="020B0604020202020204" pitchFamily="34" charset="0"/>
            </a:endParaRPr>
          </a:p>
        </p:txBody>
      </p:sp>
      <p:pic>
        <p:nvPicPr>
          <p:cNvPr id="5" name="Picture 4"/>
          <p:cNvPicPr/>
          <p:nvPr/>
        </p:nvPicPr>
        <p:blipFill>
          <a:blip r:embed="rId2"/>
          <a:stretch>
            <a:fillRect/>
          </a:stretch>
        </p:blipFill>
        <p:spPr>
          <a:xfrm>
            <a:off x="277500" y="2112136"/>
            <a:ext cx="5684506" cy="4248812"/>
          </a:xfrm>
          <a:prstGeom prst="rect">
            <a:avLst/>
          </a:prstGeom>
          <a:ln>
            <a:solidFill>
              <a:schemeClr val="bg1">
                <a:lumMod val="85000"/>
              </a:schemeClr>
            </a:solid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pic>
      <p:pic>
        <p:nvPicPr>
          <p:cNvPr id="6" name="Picture 5"/>
          <p:cNvPicPr/>
          <p:nvPr/>
        </p:nvPicPr>
        <p:blipFill>
          <a:blip r:embed="rId2"/>
          <a:stretch>
            <a:fillRect/>
          </a:stretch>
        </p:blipFill>
        <p:spPr>
          <a:xfrm>
            <a:off x="6645180" y="2112136"/>
            <a:ext cx="5100166" cy="4248812"/>
          </a:xfrm>
          <a:prstGeom prst="rect">
            <a:avLst/>
          </a:prstGeom>
          <a:ln>
            <a:solidFill>
              <a:schemeClr val="bg1">
                <a:lumMod val="85000"/>
              </a:schemeClr>
            </a:solid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pic>
    </p:spTree>
    <p:extLst>
      <p:ext uri="{BB962C8B-B14F-4D97-AF65-F5344CB8AC3E}">
        <p14:creationId xmlns:p14="http://schemas.microsoft.com/office/powerpoint/2010/main" val="57233851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p:cNvGraphicFramePr/>
          <p:nvPr>
            <p:extLst>
              <p:ext uri="{D42A27DB-BD31-4B8C-83A1-F6EECF244321}">
                <p14:modId xmlns:p14="http://schemas.microsoft.com/office/powerpoint/2010/main" val="553491331"/>
              </p:ext>
            </p:extLst>
          </p:nvPr>
        </p:nvGraphicFramePr>
        <p:xfrm>
          <a:off x="776405" y="897087"/>
          <a:ext cx="10987965" cy="5418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8061870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353702" y="2916571"/>
            <a:ext cx="11484596" cy="1024858"/>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pPr>
            <a:r>
              <a:rPr lang="en-US" sz="4000" b="1" spc="50" dirty="0" smtClean="0">
                <a:ln w="0">
                  <a:solidFill>
                    <a:schemeClr val="bg2">
                      <a:lumMod val="50000"/>
                    </a:schemeClr>
                  </a:solidFill>
                </a:ln>
                <a:solidFill>
                  <a:schemeClr val="tx1">
                    <a:lumMod val="65000"/>
                    <a:lumOff val="35000"/>
                  </a:schemeClr>
                </a:solidFill>
                <a:effectLst>
                  <a:innerShdw blurRad="63500" dist="50800" dir="13500000">
                    <a:srgbClr val="000000">
                      <a:alpha val="50000"/>
                    </a:srgbClr>
                  </a:innerShdw>
                </a:effectLst>
                <a:latin typeface="Arial" panose="020B0604020202020204" pitchFamily="34" charset="0"/>
                <a:cs typeface="Arial" panose="020B0604020202020204" pitchFamily="34" charset="0"/>
              </a:rPr>
              <a:t>Recommendations</a:t>
            </a:r>
            <a:endParaRPr lang="en-GB" sz="4000" b="1" spc="50" dirty="0">
              <a:ln w="0">
                <a:solidFill>
                  <a:schemeClr val="bg2">
                    <a:lumMod val="50000"/>
                  </a:schemeClr>
                </a:solidFill>
              </a:ln>
              <a:solidFill>
                <a:schemeClr val="tx1">
                  <a:lumMod val="65000"/>
                  <a:lumOff val="35000"/>
                </a:schemeClr>
              </a:solidFill>
              <a:effectLst>
                <a:innerShdw blurRad="63500" dist="50800" dir="13500000">
                  <a:srgbClr val="000000">
                    <a:alpha val="50000"/>
                  </a:srgbClr>
                </a:innerShdw>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76965041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508001" y="180747"/>
            <a:ext cx="11190514"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4000" b="1" spc="50" dirty="0">
                <a:ln w="0">
                  <a:solidFill>
                    <a:schemeClr val="bg2">
                      <a:lumMod val="50000"/>
                    </a:schemeClr>
                  </a:solidFill>
                </a:ln>
                <a:solidFill>
                  <a:schemeClr val="tx1">
                    <a:lumMod val="65000"/>
                    <a:lumOff val="35000"/>
                  </a:schemeClr>
                </a:solidFill>
                <a:effectLst>
                  <a:innerShdw blurRad="63500" dist="50800" dir="13500000">
                    <a:srgbClr val="000000">
                      <a:alpha val="50000"/>
                    </a:srgbClr>
                  </a:innerShdw>
                </a:effectLst>
                <a:latin typeface="Arial" panose="020B0604020202020204" pitchFamily="34" charset="0"/>
                <a:cs typeface="Arial" panose="020B0604020202020204" pitchFamily="34" charset="0"/>
              </a:rPr>
              <a:t>Tourism Promotion</a:t>
            </a:r>
          </a:p>
        </p:txBody>
      </p:sp>
      <p:graphicFrame>
        <p:nvGraphicFramePr>
          <p:cNvPr id="2" name="Diagram 1"/>
          <p:cNvGraphicFramePr/>
          <p:nvPr>
            <p:extLst>
              <p:ext uri="{D42A27DB-BD31-4B8C-83A1-F6EECF244321}">
                <p14:modId xmlns:p14="http://schemas.microsoft.com/office/powerpoint/2010/main" val="2518745543"/>
              </p:ext>
            </p:extLst>
          </p:nvPr>
        </p:nvGraphicFramePr>
        <p:xfrm>
          <a:off x="1475476" y="1392072"/>
          <a:ext cx="9169778" cy="496462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63753411"/>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508001" y="180747"/>
            <a:ext cx="11190514"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4000" b="1" spc="50" dirty="0">
                <a:ln w="0">
                  <a:solidFill>
                    <a:schemeClr val="bg2">
                      <a:lumMod val="50000"/>
                    </a:schemeClr>
                  </a:solidFill>
                </a:ln>
                <a:solidFill>
                  <a:schemeClr val="tx1">
                    <a:lumMod val="65000"/>
                    <a:lumOff val="35000"/>
                  </a:schemeClr>
                </a:solidFill>
                <a:effectLst>
                  <a:innerShdw blurRad="63500" dist="50800" dir="13500000">
                    <a:srgbClr val="000000">
                      <a:alpha val="50000"/>
                    </a:srgbClr>
                  </a:innerShdw>
                </a:effectLst>
                <a:latin typeface="Arial" panose="020B0604020202020204" pitchFamily="34" charset="0"/>
                <a:cs typeface="Arial" panose="020B0604020202020204" pitchFamily="34" charset="0"/>
              </a:rPr>
              <a:t>Human capital, formation and Training</a:t>
            </a:r>
            <a:endParaRPr lang="en-GB" sz="4000" b="1" spc="50" dirty="0">
              <a:ln w="0">
                <a:solidFill>
                  <a:schemeClr val="bg2">
                    <a:lumMod val="50000"/>
                  </a:schemeClr>
                </a:solidFill>
              </a:ln>
              <a:solidFill>
                <a:schemeClr val="tx1">
                  <a:lumMod val="65000"/>
                  <a:lumOff val="35000"/>
                </a:schemeClr>
              </a:solidFill>
              <a:effectLst>
                <a:innerShdw blurRad="63500" dist="50800" dir="13500000">
                  <a:srgbClr val="000000">
                    <a:alpha val="50000"/>
                  </a:srgbClr>
                </a:innerShdw>
              </a:effectLst>
              <a:latin typeface="Arial" panose="020B0604020202020204" pitchFamily="34" charset="0"/>
              <a:cs typeface="Arial" panose="020B0604020202020204" pitchFamily="34" charset="0"/>
            </a:endParaRPr>
          </a:p>
        </p:txBody>
      </p:sp>
      <p:graphicFrame>
        <p:nvGraphicFramePr>
          <p:cNvPr id="2" name="Diagram 1"/>
          <p:cNvGraphicFramePr/>
          <p:nvPr>
            <p:extLst>
              <p:ext uri="{D42A27DB-BD31-4B8C-83A1-F6EECF244321}">
                <p14:modId xmlns:p14="http://schemas.microsoft.com/office/powerpoint/2010/main" val="3284630926"/>
              </p:ext>
            </p:extLst>
          </p:nvPr>
        </p:nvGraphicFramePr>
        <p:xfrm>
          <a:off x="674481" y="1170043"/>
          <a:ext cx="11024034" cy="5418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651379959"/>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508001" y="307476"/>
            <a:ext cx="11190514"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4000" b="1" spc="50" dirty="0" smtClean="0">
                <a:ln w="0">
                  <a:solidFill>
                    <a:schemeClr val="bg2">
                      <a:lumMod val="50000"/>
                    </a:schemeClr>
                  </a:solidFill>
                </a:ln>
                <a:solidFill>
                  <a:schemeClr val="tx1">
                    <a:lumMod val="65000"/>
                    <a:lumOff val="35000"/>
                  </a:schemeClr>
                </a:solidFill>
                <a:effectLst>
                  <a:innerShdw blurRad="63500" dist="50800" dir="13500000">
                    <a:srgbClr val="000000">
                      <a:alpha val="50000"/>
                    </a:srgbClr>
                  </a:innerShdw>
                </a:effectLst>
                <a:latin typeface="Arial" panose="020B0604020202020204" pitchFamily="34" charset="0"/>
                <a:cs typeface="Arial" panose="020B0604020202020204" pitchFamily="34" charset="0"/>
              </a:rPr>
              <a:t>Regulatory </a:t>
            </a:r>
            <a:r>
              <a:rPr lang="en-GB" sz="4000" b="1" spc="50" dirty="0">
                <a:ln w="0">
                  <a:solidFill>
                    <a:schemeClr val="bg2">
                      <a:lumMod val="50000"/>
                    </a:schemeClr>
                  </a:solidFill>
                </a:ln>
                <a:solidFill>
                  <a:schemeClr val="tx1">
                    <a:lumMod val="65000"/>
                    <a:lumOff val="35000"/>
                  </a:schemeClr>
                </a:solidFill>
                <a:effectLst>
                  <a:innerShdw blurRad="63500" dist="50800" dir="13500000">
                    <a:srgbClr val="000000">
                      <a:alpha val="50000"/>
                    </a:srgbClr>
                  </a:innerShdw>
                </a:effectLst>
                <a:latin typeface="Arial" panose="020B0604020202020204" pitchFamily="34" charset="0"/>
                <a:cs typeface="Arial" panose="020B0604020202020204" pitchFamily="34" charset="0"/>
              </a:rPr>
              <a:t>Framework</a:t>
            </a:r>
          </a:p>
        </p:txBody>
      </p:sp>
      <p:graphicFrame>
        <p:nvGraphicFramePr>
          <p:cNvPr id="2" name="Diagram 1"/>
          <p:cNvGraphicFramePr/>
          <p:nvPr>
            <p:extLst>
              <p:ext uri="{D42A27DB-BD31-4B8C-83A1-F6EECF244321}">
                <p14:modId xmlns:p14="http://schemas.microsoft.com/office/powerpoint/2010/main" val="347304948"/>
              </p:ext>
            </p:extLst>
          </p:nvPr>
        </p:nvGraphicFramePr>
        <p:xfrm>
          <a:off x="931839" y="1215917"/>
          <a:ext cx="10328321" cy="5418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781764661"/>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508001" y="307476"/>
            <a:ext cx="11190514"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4000" b="1" spc="50" dirty="0" smtClean="0">
                <a:ln w="0">
                  <a:solidFill>
                    <a:schemeClr val="bg2">
                      <a:lumMod val="50000"/>
                    </a:schemeClr>
                  </a:solidFill>
                </a:ln>
                <a:solidFill>
                  <a:schemeClr val="tx1">
                    <a:lumMod val="65000"/>
                    <a:lumOff val="35000"/>
                  </a:schemeClr>
                </a:solidFill>
                <a:effectLst>
                  <a:innerShdw blurRad="63500" dist="50800" dir="13500000">
                    <a:srgbClr val="000000">
                      <a:alpha val="50000"/>
                    </a:srgbClr>
                  </a:innerShdw>
                </a:effectLst>
                <a:latin typeface="Arial" panose="020B0604020202020204" pitchFamily="34" charset="0"/>
                <a:cs typeface="Arial" panose="020B0604020202020204" pitchFamily="34" charset="0"/>
              </a:rPr>
              <a:t>Air Access Liberalisation</a:t>
            </a:r>
            <a:endParaRPr lang="en-GB" sz="4000" b="1" spc="50" dirty="0">
              <a:ln w="0">
                <a:solidFill>
                  <a:schemeClr val="bg2">
                    <a:lumMod val="50000"/>
                  </a:schemeClr>
                </a:solidFill>
              </a:ln>
              <a:solidFill>
                <a:schemeClr val="tx1">
                  <a:lumMod val="65000"/>
                  <a:lumOff val="35000"/>
                </a:schemeClr>
              </a:solidFill>
              <a:effectLst>
                <a:innerShdw blurRad="63500" dist="50800" dir="13500000">
                  <a:srgbClr val="000000">
                    <a:alpha val="50000"/>
                  </a:srgbClr>
                </a:innerShdw>
              </a:effectLst>
              <a:latin typeface="Arial" panose="020B0604020202020204" pitchFamily="34" charset="0"/>
              <a:cs typeface="Arial" panose="020B0604020202020204" pitchFamily="34" charset="0"/>
            </a:endParaRPr>
          </a:p>
        </p:txBody>
      </p:sp>
      <p:graphicFrame>
        <p:nvGraphicFramePr>
          <p:cNvPr id="2" name="Diagram 1"/>
          <p:cNvGraphicFramePr/>
          <p:nvPr>
            <p:extLst>
              <p:ext uri="{D42A27DB-BD31-4B8C-83A1-F6EECF244321}">
                <p14:modId xmlns:p14="http://schemas.microsoft.com/office/powerpoint/2010/main" val="3555280113"/>
              </p:ext>
            </p:extLst>
          </p:nvPr>
        </p:nvGraphicFramePr>
        <p:xfrm>
          <a:off x="1506399" y="1405719"/>
          <a:ext cx="9179202" cy="51042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323939900"/>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1"/>
          <p:cNvSpPr txBox="1">
            <a:spLocks/>
          </p:cNvSpPr>
          <p:nvPr/>
        </p:nvSpPr>
        <p:spPr>
          <a:xfrm>
            <a:off x="0" y="2172283"/>
            <a:ext cx="12192000" cy="2513434"/>
          </a:xfrm>
          <a:prstGeom prst="rect">
            <a:avLst/>
          </a:prstGeom>
        </p:spPr>
        <p:txBody>
          <a:bodyPr lIns="396000" anchor="ctr"/>
          <a:lstStyle>
            <a:lvl1pPr marL="0" indent="0" algn="l" defTabSz="914400" rtl="0" eaLnBrk="1" latinLnBrk="1" hangingPunct="1">
              <a:spcBef>
                <a:spcPct val="20000"/>
              </a:spcBef>
              <a:buFont typeface="Arial" pitchFamily="34" charset="0"/>
              <a:buNone/>
              <a:defRPr sz="1400" kern="1200">
                <a:solidFill>
                  <a:schemeClr val="tx1">
                    <a:lumMod val="75000"/>
                    <a:lumOff val="25000"/>
                  </a:schemeClr>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algn="ctr">
              <a:lnSpc>
                <a:spcPct val="150000"/>
              </a:lnSpc>
            </a:pPr>
            <a:r>
              <a:rPr lang="en-US" altLang="ko-KR" sz="5400" b="1" spc="50" dirty="0" smtClean="0">
                <a:ln w="0"/>
                <a:solidFill>
                  <a:schemeClr val="tx1">
                    <a:lumMod val="50000"/>
                    <a:lumOff val="50000"/>
                  </a:schemeClr>
                </a:solidFill>
                <a:effectLst>
                  <a:innerShdw blurRad="63500" dist="50800" dir="13500000">
                    <a:srgbClr val="000000">
                      <a:alpha val="50000"/>
                    </a:srgbClr>
                  </a:innerShdw>
                </a:effectLst>
              </a:rPr>
              <a:t>Thank you!</a:t>
            </a:r>
            <a:endParaRPr lang="ko-KR" altLang="en-US" sz="5400" b="1" spc="50" dirty="0">
              <a:ln w="0"/>
              <a:solidFill>
                <a:schemeClr val="tx1">
                  <a:lumMod val="50000"/>
                  <a:lumOff val="50000"/>
                </a:schemeClr>
              </a:solidFill>
              <a:effectLst>
                <a:innerShdw blurRad="63500" dist="50800" dir="13500000">
                  <a:srgbClr val="000000">
                    <a:alpha val="50000"/>
                  </a:srgbClr>
                </a:innerShdw>
              </a:effectLst>
            </a:endParaRPr>
          </a:p>
        </p:txBody>
      </p:sp>
    </p:spTree>
    <p:extLst>
      <p:ext uri="{BB962C8B-B14F-4D97-AF65-F5344CB8AC3E}">
        <p14:creationId xmlns:p14="http://schemas.microsoft.com/office/powerpoint/2010/main" val="372720006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45144" y="870858"/>
            <a:ext cx="3033486" cy="5987142"/>
          </a:xfrm>
        </p:spPr>
        <p:txBody>
          <a:bodyPr>
            <a:normAutofit lnSpcReduction="10000"/>
          </a:bodyPr>
          <a:lstStyle/>
          <a:p>
            <a:pPr marL="0" indent="0">
              <a:buNone/>
            </a:pPr>
            <a:r>
              <a:rPr lang="en-GB" sz="2200" b="1" u="sng" dirty="0" smtClean="0"/>
              <a:t>Key Highlights</a:t>
            </a:r>
            <a:endParaRPr lang="en-GB" sz="2200" b="1" u="sng" dirty="0"/>
          </a:p>
          <a:p>
            <a:r>
              <a:rPr lang="en-GB" sz="2000" dirty="0" smtClean="0"/>
              <a:t>Visa requirements (8th)</a:t>
            </a:r>
          </a:p>
          <a:p>
            <a:r>
              <a:rPr lang="en-GB" sz="2000" dirty="0" smtClean="0"/>
              <a:t>Known Species (17) </a:t>
            </a:r>
          </a:p>
          <a:p>
            <a:r>
              <a:rPr lang="en-GB" sz="2000" dirty="0" smtClean="0"/>
              <a:t>World Heritage sites (30) </a:t>
            </a:r>
          </a:p>
          <a:p>
            <a:r>
              <a:rPr lang="en-GB" sz="2000" dirty="0" smtClean="0"/>
              <a:t>Attractiveness of Natural assets (30)</a:t>
            </a:r>
          </a:p>
          <a:p>
            <a:r>
              <a:rPr lang="en-GB" sz="2000" dirty="0" smtClean="0"/>
              <a:t>Natural resources(44)</a:t>
            </a:r>
          </a:p>
          <a:p>
            <a:r>
              <a:rPr lang="en-GB" sz="2000" dirty="0" smtClean="0"/>
              <a:t>Environmental sustainability (46th) </a:t>
            </a:r>
          </a:p>
          <a:p>
            <a:r>
              <a:rPr lang="en-GB" sz="2000" dirty="0" smtClean="0"/>
              <a:t>Effectiveness of Marketing (78) </a:t>
            </a:r>
          </a:p>
          <a:p>
            <a:r>
              <a:rPr lang="en-GB" sz="2000" dirty="0" smtClean="0"/>
              <a:t>Country Branding strategy (89)</a:t>
            </a:r>
          </a:p>
          <a:p>
            <a:r>
              <a:rPr lang="en-GB" sz="2000" dirty="0" smtClean="0"/>
              <a:t>T&amp;T expenditure (94th)</a:t>
            </a:r>
          </a:p>
          <a:p>
            <a:r>
              <a:rPr lang="en-GB" sz="2000" dirty="0" smtClean="0"/>
              <a:t>Openness of BASA  (103th)</a:t>
            </a:r>
          </a:p>
          <a:p>
            <a:r>
              <a:rPr lang="en-GB" sz="2000" dirty="0" smtClean="0"/>
              <a:t>Human Resources (115th)</a:t>
            </a:r>
          </a:p>
          <a:p>
            <a:endParaRPr lang="en-GB" dirty="0" smtClean="0"/>
          </a:p>
          <a:p>
            <a:endParaRPr lang="en-GB" dirty="0"/>
          </a:p>
        </p:txBody>
      </p:sp>
      <p:pic>
        <p:nvPicPr>
          <p:cNvPr id="4" name="Picture 3"/>
          <p:cNvPicPr>
            <a:picLocks noChangeAspect="1"/>
          </p:cNvPicPr>
          <p:nvPr/>
        </p:nvPicPr>
        <p:blipFill rotWithShape="1">
          <a:blip r:embed="rId2"/>
          <a:srcRect t="2192" r="2809" b="7123"/>
          <a:stretch/>
        </p:blipFill>
        <p:spPr>
          <a:xfrm>
            <a:off x="3294744" y="870858"/>
            <a:ext cx="8679542" cy="3875313"/>
          </a:xfrm>
          <a:prstGeom prst="rect">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pic>
      <p:sp>
        <p:nvSpPr>
          <p:cNvPr id="6" name="Title 1"/>
          <p:cNvSpPr txBox="1">
            <a:spLocks/>
          </p:cNvSpPr>
          <p:nvPr/>
        </p:nvSpPr>
        <p:spPr>
          <a:xfrm>
            <a:off x="261257" y="133306"/>
            <a:ext cx="11713029" cy="73755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3600" b="1" spc="50" dirty="0" smtClean="0">
                <a:ln w="0">
                  <a:solidFill>
                    <a:schemeClr val="bg2">
                      <a:lumMod val="50000"/>
                    </a:schemeClr>
                  </a:solidFill>
                </a:ln>
                <a:solidFill>
                  <a:schemeClr val="tx1">
                    <a:lumMod val="65000"/>
                    <a:lumOff val="35000"/>
                  </a:schemeClr>
                </a:solidFill>
                <a:effectLst>
                  <a:innerShdw blurRad="63500" dist="50800" dir="13500000">
                    <a:srgbClr val="000000">
                      <a:alpha val="50000"/>
                    </a:srgbClr>
                  </a:innerShdw>
                </a:effectLst>
                <a:latin typeface="Arial" panose="020B0604020202020204" pitchFamily="34" charset="0"/>
                <a:cs typeface="Arial" panose="020B0604020202020204" pitchFamily="34" charset="0"/>
              </a:rPr>
              <a:t>THE TRAVEL &amp; TOURISM COMPETITIVENESS 2017</a:t>
            </a:r>
          </a:p>
        </p:txBody>
      </p:sp>
      <p:graphicFrame>
        <p:nvGraphicFramePr>
          <p:cNvPr id="8" name="Table 7"/>
          <p:cNvGraphicFramePr>
            <a:graphicFrameLocks noGrp="1"/>
          </p:cNvGraphicFramePr>
          <p:nvPr>
            <p:extLst>
              <p:ext uri="{D42A27DB-BD31-4B8C-83A1-F6EECF244321}">
                <p14:modId xmlns:p14="http://schemas.microsoft.com/office/powerpoint/2010/main" val="835787189"/>
              </p:ext>
            </p:extLst>
          </p:nvPr>
        </p:nvGraphicFramePr>
        <p:xfrm>
          <a:off x="5962919" y="4868212"/>
          <a:ext cx="3797940" cy="1989785"/>
        </p:xfrm>
        <a:graphic>
          <a:graphicData uri="http://schemas.openxmlformats.org/drawingml/2006/table">
            <a:tbl>
              <a:tblPr>
                <a:effectLst>
                  <a:outerShdw blurRad="50800" dist="38100" dir="2700000" algn="tl" rotWithShape="0">
                    <a:prstClr val="black">
                      <a:alpha val="40000"/>
                    </a:prstClr>
                  </a:outerShdw>
                </a:effectLst>
                <a:tableStyleId>{5C22544A-7EE6-4342-B048-85BDC9FD1C3A}</a:tableStyleId>
              </a:tblPr>
              <a:tblGrid>
                <a:gridCol w="1265980"/>
                <a:gridCol w="1265980"/>
                <a:gridCol w="1265980"/>
              </a:tblGrid>
              <a:tr h="284255">
                <a:tc gridSpan="3">
                  <a:txBody>
                    <a:bodyPr/>
                    <a:lstStyle/>
                    <a:p>
                      <a:pPr algn="ctr" fontAlgn="b"/>
                      <a:r>
                        <a:rPr lang="en-GB" sz="1500" b="1" u="none" strike="noStrike" dirty="0">
                          <a:effectLst/>
                          <a:latin typeface="+mn-lt"/>
                          <a:cs typeface="Arial" panose="020B0604020202020204" pitchFamily="34" charset="0"/>
                        </a:rPr>
                        <a:t>T &amp; T Competitiveness Index (Rank</a:t>
                      </a:r>
                      <a:r>
                        <a:rPr lang="en-GB" sz="1500" u="none" strike="noStrike" dirty="0">
                          <a:effectLst/>
                          <a:latin typeface="+mn-lt"/>
                          <a:cs typeface="Arial" panose="020B0604020202020204" pitchFamily="34" charset="0"/>
                        </a:rPr>
                        <a:t>)</a:t>
                      </a:r>
                      <a:endParaRPr lang="en-GB" sz="1500" b="1" i="0" u="none" strike="noStrike" dirty="0">
                        <a:solidFill>
                          <a:srgbClr val="000000"/>
                        </a:solidFill>
                        <a:effectLst/>
                        <a:latin typeface="+mn-lt"/>
                        <a:cs typeface="Arial" panose="020B0604020202020204" pitchFamily="34" charset="0"/>
                      </a:endParaRPr>
                    </a:p>
                  </a:txBody>
                  <a:tcPr marL="9525" marR="9525" marT="9525" marB="0" anchor="b"/>
                </a:tc>
                <a:tc hMerge="1">
                  <a:txBody>
                    <a:bodyPr/>
                    <a:lstStyle/>
                    <a:p>
                      <a:endParaRPr lang="en-GB"/>
                    </a:p>
                  </a:txBody>
                  <a:tcPr/>
                </a:tc>
                <a:tc hMerge="1">
                  <a:txBody>
                    <a:bodyPr/>
                    <a:lstStyle/>
                    <a:p>
                      <a:endParaRPr lang="en-GB"/>
                    </a:p>
                  </a:txBody>
                  <a:tcPr/>
                </a:tc>
              </a:tr>
              <a:tr h="284255">
                <a:tc>
                  <a:txBody>
                    <a:bodyPr/>
                    <a:lstStyle/>
                    <a:p>
                      <a:pPr algn="ctr" fontAlgn="b"/>
                      <a:r>
                        <a:rPr lang="en-GB" sz="1500" b="1" u="none" strike="noStrike" dirty="0">
                          <a:effectLst/>
                          <a:latin typeface="+mn-lt"/>
                          <a:cs typeface="Arial" panose="020B0604020202020204" pitchFamily="34" charset="0"/>
                        </a:rPr>
                        <a:t> </a:t>
                      </a:r>
                      <a:endParaRPr lang="en-GB" sz="1500" b="1" i="0" u="none" strike="noStrike" dirty="0">
                        <a:solidFill>
                          <a:srgbClr val="000000"/>
                        </a:solidFill>
                        <a:effectLst/>
                        <a:latin typeface="+mn-lt"/>
                        <a:cs typeface="Arial" panose="020B0604020202020204" pitchFamily="34" charset="0"/>
                      </a:endParaRPr>
                    </a:p>
                  </a:txBody>
                  <a:tcPr marL="9525" marR="9525" marT="9525" marB="0" anchor="b"/>
                </a:tc>
                <a:tc>
                  <a:txBody>
                    <a:bodyPr/>
                    <a:lstStyle/>
                    <a:p>
                      <a:pPr algn="ctr" fontAlgn="b"/>
                      <a:r>
                        <a:rPr lang="en-GB" sz="1500" b="1" u="none" strike="noStrike" dirty="0">
                          <a:effectLst/>
                          <a:latin typeface="+mn-lt"/>
                          <a:cs typeface="Arial" panose="020B0604020202020204" pitchFamily="34" charset="0"/>
                        </a:rPr>
                        <a:t>2015</a:t>
                      </a:r>
                      <a:endParaRPr lang="en-GB" sz="1500" b="1" i="0" u="none" strike="noStrike" dirty="0">
                        <a:solidFill>
                          <a:srgbClr val="000000"/>
                        </a:solidFill>
                        <a:effectLst/>
                        <a:latin typeface="+mn-lt"/>
                        <a:cs typeface="Arial" panose="020B0604020202020204" pitchFamily="34" charset="0"/>
                      </a:endParaRPr>
                    </a:p>
                  </a:txBody>
                  <a:tcPr marL="9525" marR="9525" marT="9525" marB="0" anchor="b"/>
                </a:tc>
                <a:tc>
                  <a:txBody>
                    <a:bodyPr/>
                    <a:lstStyle/>
                    <a:p>
                      <a:pPr algn="ctr" fontAlgn="b"/>
                      <a:r>
                        <a:rPr lang="en-GB" sz="1500" b="1" u="none" strike="noStrike" dirty="0">
                          <a:effectLst/>
                          <a:latin typeface="+mn-lt"/>
                          <a:cs typeface="Arial" panose="020B0604020202020204" pitchFamily="34" charset="0"/>
                        </a:rPr>
                        <a:t>2017</a:t>
                      </a:r>
                      <a:endParaRPr lang="en-GB" sz="1500" b="1" i="0" u="none" strike="noStrike" dirty="0">
                        <a:solidFill>
                          <a:srgbClr val="000000"/>
                        </a:solidFill>
                        <a:effectLst/>
                        <a:latin typeface="+mn-lt"/>
                        <a:cs typeface="Arial" panose="020B0604020202020204" pitchFamily="34" charset="0"/>
                      </a:endParaRPr>
                    </a:p>
                  </a:txBody>
                  <a:tcPr marL="9525" marR="9525" marT="9525" marB="0" anchor="b"/>
                </a:tc>
              </a:tr>
              <a:tr h="284255">
                <a:tc>
                  <a:txBody>
                    <a:bodyPr/>
                    <a:lstStyle/>
                    <a:p>
                      <a:pPr algn="r" fontAlgn="b"/>
                      <a:r>
                        <a:rPr lang="en-GB" sz="1500" b="1" u="none" strike="noStrike" dirty="0">
                          <a:effectLst/>
                          <a:latin typeface="+mn-lt"/>
                          <a:cs typeface="Arial" panose="020B0604020202020204" pitchFamily="34" charset="0"/>
                        </a:rPr>
                        <a:t>Kenya</a:t>
                      </a:r>
                      <a:endParaRPr lang="en-GB" sz="1500" b="1" i="0" u="none" strike="noStrike" dirty="0">
                        <a:solidFill>
                          <a:srgbClr val="000000"/>
                        </a:solidFill>
                        <a:effectLst/>
                        <a:latin typeface="+mn-lt"/>
                        <a:cs typeface="Arial" panose="020B0604020202020204" pitchFamily="34" charset="0"/>
                      </a:endParaRPr>
                    </a:p>
                  </a:txBody>
                  <a:tcPr marL="9525" marR="9525" marT="9525" marB="0" anchor="b"/>
                </a:tc>
                <a:tc>
                  <a:txBody>
                    <a:bodyPr/>
                    <a:lstStyle/>
                    <a:p>
                      <a:pPr algn="ctr" fontAlgn="b"/>
                      <a:r>
                        <a:rPr lang="en-GB" sz="1500" u="none" strike="noStrike" dirty="0">
                          <a:effectLst/>
                          <a:latin typeface="+mn-lt"/>
                          <a:cs typeface="Arial" panose="020B0604020202020204" pitchFamily="34" charset="0"/>
                        </a:rPr>
                        <a:t>78</a:t>
                      </a:r>
                      <a:endParaRPr lang="en-GB" sz="1500" b="0" i="0" u="none" strike="noStrike" dirty="0">
                        <a:solidFill>
                          <a:srgbClr val="000000"/>
                        </a:solidFill>
                        <a:effectLst/>
                        <a:latin typeface="+mn-lt"/>
                        <a:cs typeface="Arial" panose="020B0604020202020204" pitchFamily="34" charset="0"/>
                      </a:endParaRPr>
                    </a:p>
                  </a:txBody>
                  <a:tcPr marL="9525" marR="9525" marT="9525" marB="0" anchor="b"/>
                </a:tc>
                <a:tc>
                  <a:txBody>
                    <a:bodyPr/>
                    <a:lstStyle/>
                    <a:p>
                      <a:pPr algn="ctr" fontAlgn="b"/>
                      <a:r>
                        <a:rPr lang="en-GB" sz="1500" u="none" strike="noStrike" dirty="0">
                          <a:effectLst/>
                          <a:latin typeface="+mn-lt"/>
                          <a:cs typeface="Arial" panose="020B0604020202020204" pitchFamily="34" charset="0"/>
                        </a:rPr>
                        <a:t>80</a:t>
                      </a:r>
                      <a:endParaRPr lang="en-GB" sz="1500" b="0" i="0" u="none" strike="noStrike" dirty="0">
                        <a:solidFill>
                          <a:srgbClr val="000000"/>
                        </a:solidFill>
                        <a:effectLst/>
                        <a:latin typeface="+mn-lt"/>
                        <a:cs typeface="Arial" panose="020B0604020202020204" pitchFamily="34" charset="0"/>
                      </a:endParaRPr>
                    </a:p>
                  </a:txBody>
                  <a:tcPr marL="9525" marR="9525" marT="9525" marB="0" anchor="b"/>
                </a:tc>
              </a:tr>
              <a:tr h="284255">
                <a:tc>
                  <a:txBody>
                    <a:bodyPr/>
                    <a:lstStyle/>
                    <a:p>
                      <a:pPr algn="r" fontAlgn="b"/>
                      <a:r>
                        <a:rPr lang="en-GB" sz="1500" b="1" u="none" strike="noStrike" dirty="0">
                          <a:effectLst/>
                          <a:latin typeface="+mn-lt"/>
                          <a:cs typeface="Arial" panose="020B0604020202020204" pitchFamily="34" charset="0"/>
                        </a:rPr>
                        <a:t>Mauritius</a:t>
                      </a:r>
                      <a:endParaRPr lang="en-GB" sz="1500" b="1" i="0" u="none" strike="noStrike" dirty="0">
                        <a:solidFill>
                          <a:srgbClr val="000000"/>
                        </a:solidFill>
                        <a:effectLst/>
                        <a:latin typeface="+mn-lt"/>
                        <a:cs typeface="Arial" panose="020B0604020202020204" pitchFamily="34" charset="0"/>
                      </a:endParaRPr>
                    </a:p>
                  </a:txBody>
                  <a:tcPr marL="9525" marR="9525" marT="9525" marB="0" anchor="b"/>
                </a:tc>
                <a:tc>
                  <a:txBody>
                    <a:bodyPr/>
                    <a:lstStyle/>
                    <a:p>
                      <a:pPr algn="ctr" fontAlgn="b"/>
                      <a:r>
                        <a:rPr lang="en-GB" sz="1500" u="none" strike="noStrike" dirty="0">
                          <a:effectLst/>
                          <a:latin typeface="+mn-lt"/>
                          <a:cs typeface="Arial" panose="020B0604020202020204" pitchFamily="34" charset="0"/>
                        </a:rPr>
                        <a:t>56</a:t>
                      </a:r>
                      <a:endParaRPr lang="en-GB" sz="1500" b="0" i="0" u="none" strike="noStrike" dirty="0">
                        <a:solidFill>
                          <a:srgbClr val="000000"/>
                        </a:solidFill>
                        <a:effectLst/>
                        <a:latin typeface="+mn-lt"/>
                        <a:cs typeface="Arial" panose="020B0604020202020204" pitchFamily="34" charset="0"/>
                      </a:endParaRPr>
                    </a:p>
                  </a:txBody>
                  <a:tcPr marL="9525" marR="9525" marT="9525" marB="0" anchor="b"/>
                </a:tc>
                <a:tc>
                  <a:txBody>
                    <a:bodyPr/>
                    <a:lstStyle/>
                    <a:p>
                      <a:pPr algn="ctr" fontAlgn="b"/>
                      <a:r>
                        <a:rPr lang="en-GB" sz="1500" u="none" strike="noStrike" dirty="0">
                          <a:effectLst/>
                          <a:latin typeface="+mn-lt"/>
                          <a:cs typeface="Arial" panose="020B0604020202020204" pitchFamily="34" charset="0"/>
                        </a:rPr>
                        <a:t>55</a:t>
                      </a:r>
                      <a:endParaRPr lang="en-GB" sz="1500" b="0" i="0" u="none" strike="noStrike" dirty="0">
                        <a:solidFill>
                          <a:srgbClr val="000000"/>
                        </a:solidFill>
                        <a:effectLst/>
                        <a:latin typeface="+mn-lt"/>
                        <a:cs typeface="Arial" panose="020B0604020202020204" pitchFamily="34" charset="0"/>
                      </a:endParaRPr>
                    </a:p>
                  </a:txBody>
                  <a:tcPr marL="9525" marR="9525" marT="9525" marB="0" anchor="b"/>
                </a:tc>
              </a:tr>
              <a:tr h="284255">
                <a:tc>
                  <a:txBody>
                    <a:bodyPr/>
                    <a:lstStyle/>
                    <a:p>
                      <a:pPr algn="r" fontAlgn="b"/>
                      <a:r>
                        <a:rPr lang="en-GB" sz="1500" b="1" u="none" strike="noStrike" dirty="0" smtClean="0">
                          <a:effectLst/>
                          <a:latin typeface="+mn-lt"/>
                          <a:cs typeface="Arial" panose="020B0604020202020204" pitchFamily="34" charset="0"/>
                        </a:rPr>
                        <a:t>South </a:t>
                      </a:r>
                      <a:r>
                        <a:rPr lang="en-GB" sz="1500" b="1" u="none" strike="noStrike" dirty="0">
                          <a:effectLst/>
                          <a:latin typeface="+mn-lt"/>
                          <a:cs typeface="Arial" panose="020B0604020202020204" pitchFamily="34" charset="0"/>
                        </a:rPr>
                        <a:t>Africa </a:t>
                      </a:r>
                      <a:endParaRPr lang="en-GB" sz="1500" b="1" i="0" u="none" strike="noStrike" dirty="0">
                        <a:solidFill>
                          <a:srgbClr val="000000"/>
                        </a:solidFill>
                        <a:effectLst/>
                        <a:latin typeface="+mn-lt"/>
                        <a:cs typeface="Arial" panose="020B0604020202020204" pitchFamily="34" charset="0"/>
                      </a:endParaRPr>
                    </a:p>
                  </a:txBody>
                  <a:tcPr marL="9525" marR="9525" marT="9525" marB="0" anchor="b"/>
                </a:tc>
                <a:tc>
                  <a:txBody>
                    <a:bodyPr/>
                    <a:lstStyle/>
                    <a:p>
                      <a:pPr algn="ctr" fontAlgn="b"/>
                      <a:r>
                        <a:rPr lang="en-GB" sz="1500" u="none" strike="noStrike">
                          <a:effectLst/>
                          <a:latin typeface="+mn-lt"/>
                          <a:cs typeface="Arial" panose="020B0604020202020204" pitchFamily="34" charset="0"/>
                        </a:rPr>
                        <a:t>48</a:t>
                      </a:r>
                      <a:endParaRPr lang="en-GB" sz="1500" b="0" i="0" u="none" strike="noStrike">
                        <a:solidFill>
                          <a:srgbClr val="000000"/>
                        </a:solidFill>
                        <a:effectLst/>
                        <a:latin typeface="+mn-lt"/>
                        <a:cs typeface="Arial" panose="020B0604020202020204" pitchFamily="34" charset="0"/>
                      </a:endParaRPr>
                    </a:p>
                  </a:txBody>
                  <a:tcPr marL="9525" marR="9525" marT="9525" marB="0" anchor="b"/>
                </a:tc>
                <a:tc>
                  <a:txBody>
                    <a:bodyPr/>
                    <a:lstStyle/>
                    <a:p>
                      <a:pPr algn="ctr" fontAlgn="b"/>
                      <a:r>
                        <a:rPr lang="en-GB" sz="1500" u="none" strike="noStrike">
                          <a:effectLst/>
                          <a:latin typeface="+mn-lt"/>
                          <a:cs typeface="Arial" panose="020B0604020202020204" pitchFamily="34" charset="0"/>
                        </a:rPr>
                        <a:t>53</a:t>
                      </a:r>
                      <a:endParaRPr lang="en-GB" sz="1500" b="0" i="0" u="none" strike="noStrike">
                        <a:solidFill>
                          <a:srgbClr val="000000"/>
                        </a:solidFill>
                        <a:effectLst/>
                        <a:latin typeface="+mn-lt"/>
                        <a:cs typeface="Arial" panose="020B0604020202020204" pitchFamily="34" charset="0"/>
                      </a:endParaRPr>
                    </a:p>
                  </a:txBody>
                  <a:tcPr marL="9525" marR="9525" marT="9525" marB="0" anchor="b"/>
                </a:tc>
              </a:tr>
              <a:tr h="284255">
                <a:tc>
                  <a:txBody>
                    <a:bodyPr/>
                    <a:lstStyle/>
                    <a:p>
                      <a:pPr algn="r" fontAlgn="b"/>
                      <a:r>
                        <a:rPr lang="en-GB" sz="1500" b="1" u="none" strike="noStrike" dirty="0">
                          <a:effectLst/>
                          <a:latin typeface="+mn-lt"/>
                          <a:cs typeface="Arial" panose="020B0604020202020204" pitchFamily="34" charset="0"/>
                        </a:rPr>
                        <a:t>Tanzania</a:t>
                      </a:r>
                      <a:endParaRPr lang="en-GB" sz="1500" b="1" i="0" u="none" strike="noStrike" dirty="0">
                        <a:solidFill>
                          <a:srgbClr val="000000"/>
                        </a:solidFill>
                        <a:effectLst/>
                        <a:latin typeface="+mn-lt"/>
                        <a:cs typeface="Arial" panose="020B0604020202020204" pitchFamily="34" charset="0"/>
                      </a:endParaRPr>
                    </a:p>
                  </a:txBody>
                  <a:tcPr marL="9525" marR="9525" marT="9525" marB="0" anchor="b"/>
                </a:tc>
                <a:tc>
                  <a:txBody>
                    <a:bodyPr/>
                    <a:lstStyle/>
                    <a:p>
                      <a:pPr algn="ctr" fontAlgn="b"/>
                      <a:r>
                        <a:rPr lang="en-GB" sz="1500" u="none" strike="noStrike">
                          <a:effectLst/>
                          <a:latin typeface="+mn-lt"/>
                          <a:cs typeface="Arial" panose="020B0604020202020204" pitchFamily="34" charset="0"/>
                        </a:rPr>
                        <a:t>93</a:t>
                      </a:r>
                      <a:endParaRPr lang="en-GB" sz="1500" b="0" i="0" u="none" strike="noStrike">
                        <a:solidFill>
                          <a:srgbClr val="000000"/>
                        </a:solidFill>
                        <a:effectLst/>
                        <a:latin typeface="+mn-lt"/>
                        <a:cs typeface="Arial" panose="020B0604020202020204" pitchFamily="34" charset="0"/>
                      </a:endParaRPr>
                    </a:p>
                  </a:txBody>
                  <a:tcPr marL="9525" marR="9525" marT="9525" marB="0" anchor="b"/>
                </a:tc>
                <a:tc>
                  <a:txBody>
                    <a:bodyPr/>
                    <a:lstStyle/>
                    <a:p>
                      <a:pPr algn="ctr" fontAlgn="b"/>
                      <a:r>
                        <a:rPr lang="en-GB" sz="1500" u="none" strike="noStrike">
                          <a:effectLst/>
                          <a:latin typeface="+mn-lt"/>
                          <a:cs typeface="Arial" panose="020B0604020202020204" pitchFamily="34" charset="0"/>
                        </a:rPr>
                        <a:t>91</a:t>
                      </a:r>
                      <a:endParaRPr lang="en-GB" sz="1500" b="0" i="0" u="none" strike="noStrike">
                        <a:solidFill>
                          <a:srgbClr val="000000"/>
                        </a:solidFill>
                        <a:effectLst/>
                        <a:latin typeface="+mn-lt"/>
                        <a:cs typeface="Arial" panose="020B0604020202020204" pitchFamily="34" charset="0"/>
                      </a:endParaRPr>
                    </a:p>
                  </a:txBody>
                  <a:tcPr marL="9525" marR="9525" marT="9525" marB="0" anchor="b"/>
                </a:tc>
              </a:tr>
              <a:tr h="284255">
                <a:tc>
                  <a:txBody>
                    <a:bodyPr/>
                    <a:lstStyle/>
                    <a:p>
                      <a:pPr algn="r" fontAlgn="b"/>
                      <a:r>
                        <a:rPr lang="en-GB" sz="1500" b="1" u="none" strike="noStrike" dirty="0">
                          <a:effectLst/>
                          <a:latin typeface="+mn-lt"/>
                          <a:cs typeface="Arial" panose="020B0604020202020204" pitchFamily="34" charset="0"/>
                        </a:rPr>
                        <a:t>Uganda</a:t>
                      </a:r>
                      <a:endParaRPr lang="en-GB" sz="1500" b="1" i="0" u="none" strike="noStrike" dirty="0">
                        <a:solidFill>
                          <a:srgbClr val="000000"/>
                        </a:solidFill>
                        <a:effectLst/>
                        <a:latin typeface="+mn-lt"/>
                        <a:cs typeface="Arial" panose="020B0604020202020204" pitchFamily="34" charset="0"/>
                      </a:endParaRPr>
                    </a:p>
                  </a:txBody>
                  <a:tcPr marL="9525" marR="9525" marT="9525" marB="0" anchor="b"/>
                </a:tc>
                <a:tc>
                  <a:txBody>
                    <a:bodyPr/>
                    <a:lstStyle/>
                    <a:p>
                      <a:pPr algn="ctr" fontAlgn="b"/>
                      <a:r>
                        <a:rPr lang="en-GB" sz="1500" u="none" strike="noStrike">
                          <a:effectLst/>
                          <a:latin typeface="+mn-lt"/>
                          <a:cs typeface="Arial" panose="020B0604020202020204" pitchFamily="34" charset="0"/>
                        </a:rPr>
                        <a:t>114</a:t>
                      </a:r>
                      <a:endParaRPr lang="en-GB" sz="1500" b="0" i="0" u="none" strike="noStrike">
                        <a:solidFill>
                          <a:srgbClr val="000000"/>
                        </a:solidFill>
                        <a:effectLst/>
                        <a:latin typeface="+mn-lt"/>
                        <a:cs typeface="Arial" panose="020B0604020202020204" pitchFamily="34" charset="0"/>
                      </a:endParaRPr>
                    </a:p>
                  </a:txBody>
                  <a:tcPr marL="9525" marR="9525" marT="9525" marB="0" anchor="b"/>
                </a:tc>
                <a:tc>
                  <a:txBody>
                    <a:bodyPr/>
                    <a:lstStyle/>
                    <a:p>
                      <a:pPr algn="ctr" fontAlgn="b"/>
                      <a:r>
                        <a:rPr lang="en-GB" sz="1500" u="none" strike="noStrike" dirty="0">
                          <a:effectLst/>
                          <a:latin typeface="+mn-lt"/>
                          <a:cs typeface="Arial" panose="020B0604020202020204" pitchFamily="34" charset="0"/>
                        </a:rPr>
                        <a:t>106</a:t>
                      </a:r>
                      <a:endParaRPr lang="en-GB" sz="1500" b="0" i="0" u="none" strike="noStrike" dirty="0">
                        <a:solidFill>
                          <a:srgbClr val="000000"/>
                        </a:solidFill>
                        <a:effectLst/>
                        <a:latin typeface="+mn-lt"/>
                        <a:cs typeface="Arial" panose="020B0604020202020204" pitchFamily="34" charset="0"/>
                      </a:endParaRPr>
                    </a:p>
                  </a:txBody>
                  <a:tcPr marL="9525" marR="9525" marT="9525" marB="0" anchor="b"/>
                </a:tc>
              </a:tr>
            </a:tbl>
          </a:graphicData>
        </a:graphic>
      </p:graphicFrame>
      <p:sp>
        <p:nvSpPr>
          <p:cNvPr id="2" name="TextBox 1"/>
          <p:cNvSpPr txBox="1"/>
          <p:nvPr/>
        </p:nvSpPr>
        <p:spPr>
          <a:xfrm>
            <a:off x="9942490" y="6257836"/>
            <a:ext cx="2031796" cy="600164"/>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GB" sz="1100" b="1" i="1" dirty="0" smtClean="0"/>
              <a:t>Source</a:t>
            </a:r>
            <a:r>
              <a:rPr lang="en-GB" sz="1100" dirty="0" smtClean="0"/>
              <a:t>: The Travel and Tourism Competitive Report 2017 (World Economic Forum (2017))</a:t>
            </a:r>
            <a:endParaRPr lang="en-GB" sz="1100" dirty="0"/>
          </a:p>
        </p:txBody>
      </p:sp>
    </p:spTree>
    <p:extLst>
      <p:ext uri="{BB962C8B-B14F-4D97-AF65-F5344CB8AC3E}">
        <p14:creationId xmlns:p14="http://schemas.microsoft.com/office/powerpoint/2010/main" val="253717043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353702" y="2448485"/>
            <a:ext cx="11484596" cy="196103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4800" b="1" spc="50" dirty="0">
                <a:ln w="0"/>
                <a:solidFill>
                  <a:schemeClr val="bg2">
                    <a:lumMod val="25000"/>
                  </a:schemeClr>
                </a:solidFill>
                <a:effectLst>
                  <a:innerShdw blurRad="63500" dist="50800" dir="13500000">
                    <a:srgbClr val="000000">
                      <a:alpha val="50000"/>
                    </a:srgbClr>
                  </a:innerShdw>
                </a:effectLst>
                <a:latin typeface="Arial" panose="020B0604020202020204" pitchFamily="34" charset="0"/>
                <a:cs typeface="Arial" panose="020B0604020202020204" pitchFamily="34" charset="0"/>
              </a:rPr>
              <a:t>How should Government </a:t>
            </a:r>
            <a:r>
              <a:rPr lang="en-GB" sz="4800" b="1" spc="50" dirty="0" smtClean="0">
                <a:ln w="0"/>
                <a:solidFill>
                  <a:schemeClr val="bg2">
                    <a:lumMod val="25000"/>
                  </a:schemeClr>
                </a:solidFill>
                <a:effectLst>
                  <a:innerShdw blurRad="63500" dist="50800" dir="13500000">
                    <a:srgbClr val="000000">
                      <a:alpha val="50000"/>
                    </a:srgbClr>
                  </a:innerShdw>
                </a:effectLst>
                <a:latin typeface="Arial" panose="020B0604020202020204" pitchFamily="34" charset="0"/>
                <a:cs typeface="Arial" panose="020B0604020202020204" pitchFamily="34" charset="0"/>
              </a:rPr>
              <a:t>participate </a:t>
            </a:r>
            <a:r>
              <a:rPr lang="en-GB" sz="4800" b="1" spc="50" dirty="0">
                <a:ln w="0"/>
                <a:solidFill>
                  <a:schemeClr val="bg2">
                    <a:lumMod val="25000"/>
                  </a:schemeClr>
                </a:solidFill>
                <a:effectLst>
                  <a:innerShdw blurRad="63500" dist="50800" dir="13500000">
                    <a:srgbClr val="000000">
                      <a:alpha val="50000"/>
                    </a:srgbClr>
                  </a:innerShdw>
                </a:effectLst>
                <a:latin typeface="Arial" panose="020B0604020202020204" pitchFamily="34" charset="0"/>
                <a:cs typeface="Arial" panose="020B0604020202020204" pitchFamily="34" charset="0"/>
              </a:rPr>
              <a:t>in the sector to harness its full potential?</a:t>
            </a:r>
          </a:p>
        </p:txBody>
      </p:sp>
    </p:spTree>
    <p:extLst>
      <p:ext uri="{BB962C8B-B14F-4D97-AF65-F5344CB8AC3E}">
        <p14:creationId xmlns:p14="http://schemas.microsoft.com/office/powerpoint/2010/main" val="79760107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353702" y="2916571"/>
            <a:ext cx="11484596" cy="1024858"/>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pPr>
            <a:r>
              <a:rPr lang="en-US" sz="4000" b="1" spc="50" dirty="0" smtClean="0">
                <a:ln w="0">
                  <a:solidFill>
                    <a:schemeClr val="bg2">
                      <a:lumMod val="50000"/>
                    </a:schemeClr>
                  </a:solidFill>
                </a:ln>
                <a:solidFill>
                  <a:schemeClr val="tx1">
                    <a:lumMod val="65000"/>
                    <a:lumOff val="35000"/>
                  </a:schemeClr>
                </a:solidFill>
                <a:effectLst>
                  <a:innerShdw blurRad="63500" dist="50800" dir="13500000">
                    <a:srgbClr val="000000">
                      <a:alpha val="50000"/>
                    </a:srgbClr>
                  </a:innerShdw>
                </a:effectLst>
                <a:latin typeface="Arial" panose="020B0604020202020204" pitchFamily="34" charset="0"/>
                <a:cs typeface="Arial" panose="020B0604020202020204" pitchFamily="34" charset="0"/>
              </a:rPr>
              <a:t>Marketing </a:t>
            </a:r>
            <a:r>
              <a:rPr lang="en-US" sz="4000" b="1" spc="50" dirty="0">
                <a:ln w="0">
                  <a:solidFill>
                    <a:schemeClr val="bg2">
                      <a:lumMod val="50000"/>
                    </a:schemeClr>
                  </a:solidFill>
                </a:ln>
                <a:solidFill>
                  <a:schemeClr val="tx1">
                    <a:lumMod val="65000"/>
                    <a:lumOff val="35000"/>
                  </a:schemeClr>
                </a:solidFill>
                <a:effectLst>
                  <a:innerShdw blurRad="63500" dist="50800" dir="13500000">
                    <a:srgbClr val="000000">
                      <a:alpha val="50000"/>
                    </a:srgbClr>
                  </a:innerShdw>
                </a:effectLst>
                <a:latin typeface="Arial" panose="020B0604020202020204" pitchFamily="34" charset="0"/>
                <a:cs typeface="Arial" panose="020B0604020202020204" pitchFamily="34" charset="0"/>
              </a:rPr>
              <a:t>Promotion of the destination and </a:t>
            </a:r>
            <a:r>
              <a:rPr lang="en-US" sz="4000" b="1" spc="50" dirty="0" smtClean="0">
                <a:ln w="0">
                  <a:solidFill>
                    <a:schemeClr val="bg2">
                      <a:lumMod val="50000"/>
                    </a:schemeClr>
                  </a:solidFill>
                </a:ln>
                <a:solidFill>
                  <a:schemeClr val="tx1">
                    <a:lumMod val="65000"/>
                    <a:lumOff val="35000"/>
                  </a:schemeClr>
                </a:solidFill>
                <a:effectLst>
                  <a:innerShdw blurRad="63500" dist="50800" dir="13500000">
                    <a:srgbClr val="000000">
                      <a:alpha val="50000"/>
                    </a:srgbClr>
                  </a:innerShdw>
                </a:effectLst>
                <a:latin typeface="Arial" panose="020B0604020202020204" pitchFamily="34" charset="0"/>
                <a:cs typeface="Arial" panose="020B0604020202020204" pitchFamily="34" charset="0"/>
              </a:rPr>
              <a:t>Branding </a:t>
            </a:r>
            <a:endParaRPr lang="en-GB" sz="4000" b="1" spc="50" dirty="0">
              <a:ln w="0">
                <a:solidFill>
                  <a:schemeClr val="bg2">
                    <a:lumMod val="50000"/>
                  </a:schemeClr>
                </a:solidFill>
              </a:ln>
              <a:solidFill>
                <a:schemeClr val="tx1">
                  <a:lumMod val="65000"/>
                  <a:lumOff val="35000"/>
                </a:schemeClr>
              </a:solidFill>
              <a:effectLst>
                <a:innerShdw blurRad="63500" dist="50800" dir="13500000">
                  <a:srgbClr val="000000">
                    <a:alpha val="50000"/>
                  </a:srgbClr>
                </a:innerShdw>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91104128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239150" y="121509"/>
            <a:ext cx="11648049" cy="938034"/>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000" b="1" spc="50" dirty="0" smtClean="0">
                <a:ln w="0">
                  <a:solidFill>
                    <a:schemeClr val="bg2">
                      <a:lumMod val="50000"/>
                    </a:schemeClr>
                  </a:solidFill>
                </a:ln>
                <a:solidFill>
                  <a:schemeClr val="tx1">
                    <a:lumMod val="65000"/>
                    <a:lumOff val="35000"/>
                  </a:schemeClr>
                </a:solidFill>
                <a:effectLst>
                  <a:innerShdw blurRad="63500" dist="50800" dir="13500000">
                    <a:srgbClr val="000000">
                      <a:alpha val="50000"/>
                    </a:srgbClr>
                  </a:innerShdw>
                </a:effectLst>
                <a:latin typeface="Arial" panose="020B0604020202020204" pitchFamily="34" charset="0"/>
                <a:cs typeface="Arial" panose="020B0604020202020204" pitchFamily="34" charset="0"/>
              </a:rPr>
              <a:t>2019 Results of Survey among prospective tourists (n = 150)</a:t>
            </a:r>
            <a:endParaRPr lang="en-GB" sz="3000" b="1" spc="50" dirty="0">
              <a:ln w="0">
                <a:solidFill>
                  <a:schemeClr val="bg2">
                    <a:lumMod val="50000"/>
                  </a:schemeClr>
                </a:solidFill>
              </a:ln>
              <a:solidFill>
                <a:schemeClr val="tx1">
                  <a:lumMod val="65000"/>
                  <a:lumOff val="35000"/>
                </a:schemeClr>
              </a:solidFill>
              <a:effectLst>
                <a:innerShdw blurRad="63500" dist="50800" dir="13500000">
                  <a:srgbClr val="000000">
                    <a:alpha val="50000"/>
                  </a:srgbClr>
                </a:innerShdw>
              </a:effectLst>
              <a:latin typeface="Arial" panose="020B0604020202020204" pitchFamily="34" charset="0"/>
              <a:cs typeface="Arial" panose="020B0604020202020204" pitchFamily="34" charset="0"/>
            </a:endParaRPr>
          </a:p>
        </p:txBody>
      </p:sp>
      <p:graphicFrame>
        <p:nvGraphicFramePr>
          <p:cNvPr id="6" name="Diagram 5"/>
          <p:cNvGraphicFramePr/>
          <p:nvPr>
            <p:extLst>
              <p:ext uri="{D42A27DB-BD31-4B8C-83A1-F6EECF244321}">
                <p14:modId xmlns:p14="http://schemas.microsoft.com/office/powerpoint/2010/main" val="2281812937"/>
              </p:ext>
            </p:extLst>
          </p:nvPr>
        </p:nvGraphicFramePr>
        <p:xfrm>
          <a:off x="355264" y="754743"/>
          <a:ext cx="11415820" cy="557348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14138634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39150" y="362857"/>
            <a:ext cx="11648049" cy="3381829"/>
          </a:xfrm>
          <a:solidFill>
            <a:schemeClr val="bg1">
              <a:lumMod val="85000"/>
            </a:schemeClr>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a:noAutofit/>
          </a:bodyPr>
          <a:lstStyle/>
          <a:p>
            <a:pPr>
              <a:lnSpc>
                <a:spcPct val="150000"/>
              </a:lnSpc>
            </a:pPr>
            <a:r>
              <a:rPr lang="en-GB" sz="2000" dirty="0">
                <a:latin typeface="Arial" panose="020B0604020202020204" pitchFamily="34" charset="0"/>
                <a:cs typeface="Arial" panose="020B0604020202020204" pitchFamily="34" charset="0"/>
              </a:rPr>
              <a:t>Extensive marketing and promotion is highly needed in </a:t>
            </a:r>
            <a:r>
              <a:rPr lang="en-GB" sz="2000" dirty="0" smtClean="0">
                <a:latin typeface="Arial" panose="020B0604020202020204" pitchFamily="34" charset="0"/>
                <a:cs typeface="Arial" panose="020B0604020202020204" pitchFamily="34" charset="0"/>
              </a:rPr>
              <a:t>Uganda: Will help </a:t>
            </a:r>
            <a:r>
              <a:rPr lang="en-GB" sz="2000" dirty="0">
                <a:latin typeface="Arial" panose="020B0604020202020204" pitchFamily="34" charset="0"/>
                <a:cs typeface="Arial" panose="020B0604020202020204" pitchFamily="34" charset="0"/>
              </a:rPr>
              <a:t>open up and unveil Uganda’s uniqueness to the potential </a:t>
            </a:r>
            <a:r>
              <a:rPr lang="en-GB" sz="2000" dirty="0" smtClean="0">
                <a:latin typeface="Arial" panose="020B0604020202020204" pitchFamily="34" charset="0"/>
                <a:cs typeface="Arial" panose="020B0604020202020204" pitchFamily="34" charset="0"/>
              </a:rPr>
              <a:t>travellers.</a:t>
            </a:r>
            <a:endParaRPr lang="en-GB" sz="2000" dirty="0">
              <a:latin typeface="Arial" panose="020B0604020202020204" pitchFamily="34" charset="0"/>
              <a:cs typeface="Arial" panose="020B0604020202020204" pitchFamily="34" charset="0"/>
            </a:endParaRPr>
          </a:p>
          <a:p>
            <a:pPr>
              <a:lnSpc>
                <a:spcPct val="150000"/>
              </a:lnSpc>
            </a:pPr>
            <a:r>
              <a:rPr lang="en-GB" sz="2000" dirty="0">
                <a:latin typeface="Arial" panose="020B0604020202020204" pitchFamily="34" charset="0"/>
                <a:cs typeface="Arial" panose="020B0604020202020204" pitchFamily="34" charset="0"/>
              </a:rPr>
              <a:t>Private sector players say that they have to spend half of their time selling the country before they can sell their own </a:t>
            </a:r>
            <a:r>
              <a:rPr lang="en-GB" sz="2000" dirty="0" smtClean="0">
                <a:latin typeface="Arial" panose="020B0604020202020204" pitchFamily="34" charset="0"/>
                <a:cs typeface="Arial" panose="020B0604020202020204" pitchFamily="34" charset="0"/>
              </a:rPr>
              <a:t>product.</a:t>
            </a:r>
            <a:endParaRPr lang="en-GB" sz="2000" dirty="0">
              <a:latin typeface="Arial" panose="020B0604020202020204" pitchFamily="34" charset="0"/>
              <a:cs typeface="Arial" panose="020B0604020202020204" pitchFamily="34" charset="0"/>
            </a:endParaRPr>
          </a:p>
          <a:p>
            <a:pPr>
              <a:lnSpc>
                <a:spcPct val="150000"/>
              </a:lnSpc>
            </a:pPr>
            <a:r>
              <a:rPr lang="en-GB" sz="2000" dirty="0" smtClean="0">
                <a:latin typeface="Arial" panose="020B0604020202020204" pitchFamily="34" charset="0"/>
                <a:cs typeface="Arial" panose="020B0604020202020204" pitchFamily="34" charset="0"/>
              </a:rPr>
              <a:t>UTB alone cannot market - a collective effort. </a:t>
            </a:r>
            <a:endParaRPr lang="en-GB" sz="2000" dirty="0">
              <a:latin typeface="Arial" panose="020B0604020202020204" pitchFamily="34" charset="0"/>
              <a:cs typeface="Arial" panose="020B0604020202020204" pitchFamily="34" charset="0"/>
            </a:endParaRPr>
          </a:p>
          <a:p>
            <a:pPr>
              <a:lnSpc>
                <a:spcPct val="150000"/>
              </a:lnSpc>
            </a:pPr>
            <a:r>
              <a:rPr lang="en-GB" sz="2000" dirty="0">
                <a:latin typeface="Arial" panose="020B0604020202020204" pitchFamily="34" charset="0"/>
                <a:cs typeface="Arial" panose="020B0604020202020204" pitchFamily="34" charset="0"/>
              </a:rPr>
              <a:t>The case of Mauritius Tourism Promotion </a:t>
            </a:r>
            <a:r>
              <a:rPr lang="en-GB" sz="2000" dirty="0" smtClean="0">
                <a:latin typeface="Arial" panose="020B0604020202020204" pitchFamily="34" charset="0"/>
                <a:cs typeface="Arial" panose="020B0604020202020204" pitchFamily="34" charset="0"/>
              </a:rPr>
              <a:t>Agency (MTPA) </a:t>
            </a:r>
            <a:r>
              <a:rPr lang="en-GB" sz="2000" dirty="0">
                <a:latin typeface="Arial" panose="020B0604020202020204" pitchFamily="34" charset="0"/>
                <a:cs typeface="Arial" panose="020B0604020202020204" pitchFamily="34" charset="0"/>
              </a:rPr>
              <a:t>and the tourism </a:t>
            </a:r>
            <a:r>
              <a:rPr lang="en-GB" sz="2000" dirty="0" smtClean="0">
                <a:latin typeface="Arial" panose="020B0604020202020204" pitchFamily="34" charset="0"/>
                <a:cs typeface="Arial" panose="020B0604020202020204" pitchFamily="34" charset="0"/>
              </a:rPr>
              <a:t>stakeholders</a:t>
            </a:r>
            <a:r>
              <a:rPr lang="en-US" sz="2000" dirty="0">
                <a:latin typeface="Arial" panose="020B0604020202020204" pitchFamily="34" charset="0"/>
                <a:cs typeface="Arial" panose="020B0604020202020204" pitchFamily="34" charset="0"/>
              </a:rPr>
              <a:t>.</a:t>
            </a:r>
            <a:endParaRPr lang="en-GB" sz="2000" dirty="0">
              <a:latin typeface="Arial" panose="020B0604020202020204" pitchFamily="34" charset="0"/>
              <a:cs typeface="Arial" panose="020B0604020202020204" pitchFamily="34" charset="0"/>
            </a:endParaRPr>
          </a:p>
        </p:txBody>
      </p:sp>
      <p:graphicFrame>
        <p:nvGraphicFramePr>
          <p:cNvPr id="5" name="Table 4"/>
          <p:cNvGraphicFramePr>
            <a:graphicFrameLocks noGrp="1"/>
          </p:cNvGraphicFramePr>
          <p:nvPr>
            <p:extLst>
              <p:ext uri="{D42A27DB-BD31-4B8C-83A1-F6EECF244321}">
                <p14:modId xmlns:p14="http://schemas.microsoft.com/office/powerpoint/2010/main" val="2564788919"/>
              </p:ext>
            </p:extLst>
          </p:nvPr>
        </p:nvGraphicFramePr>
        <p:xfrm>
          <a:off x="1674254" y="3634742"/>
          <a:ext cx="8448540" cy="3113787"/>
        </p:xfrm>
        <a:graphic>
          <a:graphicData uri="http://schemas.openxmlformats.org/drawingml/2006/table">
            <a:tbl>
              <a:tblPr>
                <a:effectLst>
                  <a:outerShdw blurRad="50800" dist="38100" dir="2700000" algn="tl" rotWithShape="0">
                    <a:prstClr val="black">
                      <a:alpha val="40000"/>
                    </a:prstClr>
                  </a:outerShdw>
                </a:effectLst>
                <a:tableStyleId>{5C22544A-7EE6-4342-B048-85BDC9FD1C3A}</a:tableStyleId>
              </a:tblPr>
              <a:tblGrid>
                <a:gridCol w="1884879"/>
                <a:gridCol w="638409"/>
                <a:gridCol w="2468160"/>
                <a:gridCol w="1861512"/>
                <a:gridCol w="1595580"/>
              </a:tblGrid>
              <a:tr h="381903">
                <a:tc gridSpan="5">
                  <a:txBody>
                    <a:bodyPr/>
                    <a:lstStyle/>
                    <a:p>
                      <a:pPr algn="ctr" fontAlgn="b"/>
                      <a:r>
                        <a:rPr lang="en-GB" sz="1350" b="1" u="sng" strike="noStrike" dirty="0">
                          <a:effectLst/>
                          <a:latin typeface="Arial" panose="020B0604020202020204" pitchFamily="34" charset="0"/>
                          <a:cs typeface="Arial" panose="020B0604020202020204" pitchFamily="34" charset="0"/>
                        </a:rPr>
                        <a:t>% of Tourism Promotion budget/Total </a:t>
                      </a:r>
                      <a:r>
                        <a:rPr lang="en-GB" sz="1350" b="1" u="sng" strike="noStrike" dirty="0" smtClean="0">
                          <a:effectLst/>
                          <a:latin typeface="Arial" panose="020B0604020202020204" pitchFamily="34" charset="0"/>
                          <a:cs typeface="Arial" panose="020B0604020202020204" pitchFamily="34" charset="0"/>
                        </a:rPr>
                        <a:t>Budget</a:t>
                      </a:r>
                      <a:endParaRPr lang="en-GB" sz="135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tc>
                <a:tc hMerge="1">
                  <a:txBody>
                    <a:bodyPr/>
                    <a:lstStyle/>
                    <a:p>
                      <a:pPr algn="ctr" fontAlgn="b"/>
                      <a:endParaRPr lang="en-GB" sz="135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tc>
                <a:tc hMerge="1">
                  <a:txBody>
                    <a:bodyPr/>
                    <a:lstStyle/>
                    <a:p>
                      <a:pPr algn="ctr" fontAlgn="b"/>
                      <a:endParaRPr lang="en-GB" sz="135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tc>
                <a:tc hMerge="1">
                  <a:txBody>
                    <a:bodyPr/>
                    <a:lstStyle/>
                    <a:p>
                      <a:pPr algn="ctr" fontAlgn="b"/>
                      <a:endParaRPr lang="en-GB" sz="135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tc>
                <a:tc hMerge="1">
                  <a:txBody>
                    <a:bodyPr/>
                    <a:lstStyle/>
                    <a:p>
                      <a:pPr algn="ctr" fontAlgn="b"/>
                      <a:endParaRPr lang="en-GB" sz="135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tc>
              </a:tr>
              <a:tr h="227657">
                <a:tc>
                  <a:txBody>
                    <a:bodyPr/>
                    <a:lstStyle/>
                    <a:p>
                      <a:pPr algn="ctr" fontAlgn="b"/>
                      <a:r>
                        <a:rPr lang="en-GB" sz="1350" b="1" u="none" strike="noStrike" dirty="0">
                          <a:effectLst/>
                          <a:latin typeface="Arial" panose="020B0604020202020204" pitchFamily="34" charset="0"/>
                          <a:cs typeface="Arial" panose="020B0604020202020204" pitchFamily="34" charset="0"/>
                        </a:rPr>
                        <a:t>Year</a:t>
                      </a:r>
                      <a:endParaRPr lang="en-GB" sz="1350" b="1"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ctr" fontAlgn="b"/>
                      <a:r>
                        <a:rPr lang="en-GB" sz="1350" b="1" u="none" strike="noStrike">
                          <a:effectLst/>
                          <a:latin typeface="Arial" panose="020B0604020202020204" pitchFamily="34" charset="0"/>
                          <a:cs typeface="Arial" panose="020B0604020202020204" pitchFamily="34" charset="0"/>
                        </a:rPr>
                        <a:t>Kenya</a:t>
                      </a:r>
                      <a:endParaRPr lang="en-GB" sz="1350" b="1"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ctr" fontAlgn="b"/>
                      <a:r>
                        <a:rPr lang="en-GB" sz="1350" b="1" u="none" strike="noStrike" dirty="0" smtClean="0">
                          <a:effectLst/>
                          <a:latin typeface="Arial" panose="020B0604020202020204" pitchFamily="34" charset="0"/>
                          <a:cs typeface="Arial" panose="020B0604020202020204" pitchFamily="34" charset="0"/>
                        </a:rPr>
                        <a:t>South </a:t>
                      </a:r>
                      <a:r>
                        <a:rPr lang="en-GB" sz="1350" b="1" u="none" strike="noStrike" dirty="0">
                          <a:effectLst/>
                          <a:latin typeface="Arial" panose="020B0604020202020204" pitchFamily="34" charset="0"/>
                          <a:cs typeface="Arial" panose="020B0604020202020204" pitchFamily="34" charset="0"/>
                        </a:rPr>
                        <a:t>Africa</a:t>
                      </a:r>
                      <a:endParaRPr lang="en-GB" sz="1350" b="1"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ctr" fontAlgn="b"/>
                      <a:r>
                        <a:rPr lang="en-GB" sz="1350" b="1" u="none" strike="noStrike">
                          <a:effectLst/>
                          <a:latin typeface="Arial" panose="020B0604020202020204" pitchFamily="34" charset="0"/>
                          <a:cs typeface="Arial" panose="020B0604020202020204" pitchFamily="34" charset="0"/>
                        </a:rPr>
                        <a:t>Mauritius</a:t>
                      </a:r>
                      <a:endParaRPr lang="en-GB" sz="1350" b="1"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ctr" fontAlgn="b"/>
                      <a:r>
                        <a:rPr lang="en-GB" sz="1350" b="1" u="none" strike="noStrike" dirty="0">
                          <a:effectLst/>
                          <a:latin typeface="Arial" panose="020B0604020202020204" pitchFamily="34" charset="0"/>
                          <a:cs typeface="Arial" panose="020B0604020202020204" pitchFamily="34" charset="0"/>
                        </a:rPr>
                        <a:t>Uganda</a:t>
                      </a:r>
                      <a:endParaRPr lang="en-GB" sz="1350" b="1"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tc>
              </a:tr>
              <a:tr h="227657">
                <a:tc>
                  <a:txBody>
                    <a:bodyPr/>
                    <a:lstStyle/>
                    <a:p>
                      <a:pPr algn="ctr" fontAlgn="b"/>
                      <a:r>
                        <a:rPr lang="en-GB" sz="1350" b="1" u="none" strike="noStrike" dirty="0">
                          <a:effectLst/>
                          <a:latin typeface="Arial" panose="020B0604020202020204" pitchFamily="34" charset="0"/>
                          <a:cs typeface="Arial" panose="020B0604020202020204" pitchFamily="34" charset="0"/>
                        </a:rPr>
                        <a:t>2010</a:t>
                      </a:r>
                      <a:endParaRPr lang="en-GB" sz="1350" b="1"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ctr" fontAlgn="b"/>
                      <a:r>
                        <a:rPr lang="en-GB" sz="1350" u="none" strike="noStrike" dirty="0">
                          <a:effectLst/>
                          <a:latin typeface="Arial" panose="020B0604020202020204" pitchFamily="34" charset="0"/>
                          <a:cs typeface="Arial" panose="020B0604020202020204" pitchFamily="34" charset="0"/>
                        </a:rPr>
                        <a:t> </a:t>
                      </a:r>
                      <a:endParaRPr lang="en-GB" sz="1350" b="0" i="1"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ctr" fontAlgn="b"/>
                      <a:r>
                        <a:rPr lang="en-GB" sz="1350" u="none" strike="noStrike" dirty="0">
                          <a:effectLst/>
                          <a:latin typeface="Arial" panose="020B0604020202020204" pitchFamily="34" charset="0"/>
                          <a:cs typeface="Arial" panose="020B0604020202020204" pitchFamily="34" charset="0"/>
                        </a:rPr>
                        <a:t> </a:t>
                      </a:r>
                      <a:endParaRPr lang="en-GB" sz="1350" b="0" i="1"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ctr" fontAlgn="b"/>
                      <a:r>
                        <a:rPr lang="en-GB" sz="1350" u="none" strike="noStrike" dirty="0">
                          <a:effectLst/>
                          <a:latin typeface="Arial" panose="020B0604020202020204" pitchFamily="34" charset="0"/>
                          <a:cs typeface="Arial" panose="020B0604020202020204" pitchFamily="34" charset="0"/>
                        </a:rPr>
                        <a:t>0.4568548</a:t>
                      </a:r>
                      <a:endParaRPr lang="en-GB" sz="1350" b="0" i="1"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ctr" fontAlgn="b"/>
                      <a:r>
                        <a:rPr lang="en-GB" sz="1350" u="none" strike="noStrike" dirty="0">
                          <a:effectLst/>
                          <a:latin typeface="Arial" panose="020B0604020202020204" pitchFamily="34" charset="0"/>
                          <a:cs typeface="Arial" panose="020B0604020202020204" pitchFamily="34" charset="0"/>
                        </a:rPr>
                        <a:t> </a:t>
                      </a:r>
                      <a:endParaRPr lang="en-GB" sz="1350" b="0" i="1"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tc>
              </a:tr>
              <a:tr h="227657">
                <a:tc>
                  <a:txBody>
                    <a:bodyPr/>
                    <a:lstStyle/>
                    <a:p>
                      <a:pPr algn="ctr" fontAlgn="b"/>
                      <a:r>
                        <a:rPr lang="en-GB" sz="1350" b="1" u="none" strike="noStrike" dirty="0">
                          <a:effectLst/>
                          <a:latin typeface="Arial" panose="020B0604020202020204" pitchFamily="34" charset="0"/>
                          <a:cs typeface="Arial" panose="020B0604020202020204" pitchFamily="34" charset="0"/>
                        </a:rPr>
                        <a:t>2011</a:t>
                      </a:r>
                      <a:endParaRPr lang="en-GB" sz="1350" b="1"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ctr" fontAlgn="b"/>
                      <a:r>
                        <a:rPr lang="en-GB" sz="1350" u="none" strike="noStrike" dirty="0">
                          <a:effectLst/>
                          <a:latin typeface="Arial" panose="020B0604020202020204" pitchFamily="34" charset="0"/>
                          <a:cs typeface="Arial" panose="020B0604020202020204" pitchFamily="34" charset="0"/>
                        </a:rPr>
                        <a:t> </a:t>
                      </a:r>
                      <a:endParaRPr lang="en-GB" sz="1350" b="0" i="1"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ctr" fontAlgn="b"/>
                      <a:r>
                        <a:rPr lang="en-GB" sz="1350" u="none" strike="noStrike" dirty="0">
                          <a:effectLst/>
                          <a:latin typeface="Arial" panose="020B0604020202020204" pitchFamily="34" charset="0"/>
                          <a:cs typeface="Arial" panose="020B0604020202020204" pitchFamily="34" charset="0"/>
                        </a:rPr>
                        <a:t> </a:t>
                      </a:r>
                      <a:endParaRPr lang="en-GB" sz="1350" b="0" i="1"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ctr" fontAlgn="b"/>
                      <a:r>
                        <a:rPr lang="en-GB" sz="1350" u="none" strike="noStrike">
                          <a:effectLst/>
                          <a:latin typeface="Arial" panose="020B0604020202020204" pitchFamily="34" charset="0"/>
                          <a:cs typeface="Arial" panose="020B0604020202020204" pitchFamily="34" charset="0"/>
                        </a:rPr>
                        <a:t>0.3920678</a:t>
                      </a:r>
                      <a:endParaRPr lang="en-GB" sz="1350" b="0" i="1"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ctr" fontAlgn="b"/>
                      <a:r>
                        <a:rPr lang="en-GB" sz="1350" u="none" strike="noStrike">
                          <a:effectLst/>
                          <a:latin typeface="Arial" panose="020B0604020202020204" pitchFamily="34" charset="0"/>
                          <a:cs typeface="Arial" panose="020B0604020202020204" pitchFamily="34" charset="0"/>
                        </a:rPr>
                        <a:t> </a:t>
                      </a:r>
                      <a:endParaRPr lang="en-GB" sz="1350" b="0" i="1"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tc>
              </a:tr>
              <a:tr h="227657">
                <a:tc>
                  <a:txBody>
                    <a:bodyPr/>
                    <a:lstStyle/>
                    <a:p>
                      <a:pPr algn="ctr" fontAlgn="b"/>
                      <a:r>
                        <a:rPr lang="en-GB" sz="1350" b="1" u="none" strike="noStrike" dirty="0">
                          <a:effectLst/>
                          <a:latin typeface="Arial" panose="020B0604020202020204" pitchFamily="34" charset="0"/>
                          <a:cs typeface="Arial" panose="020B0604020202020204" pitchFamily="34" charset="0"/>
                        </a:rPr>
                        <a:t>2012</a:t>
                      </a:r>
                      <a:endParaRPr lang="en-GB" sz="1350" b="1"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ctr" fontAlgn="b"/>
                      <a:r>
                        <a:rPr lang="en-GB" sz="1350" u="none" strike="noStrike" dirty="0">
                          <a:effectLst/>
                          <a:latin typeface="Arial" panose="020B0604020202020204" pitchFamily="34" charset="0"/>
                          <a:cs typeface="Arial" panose="020B0604020202020204" pitchFamily="34" charset="0"/>
                        </a:rPr>
                        <a:t> </a:t>
                      </a:r>
                      <a:endParaRPr lang="en-GB" sz="1350" b="0" i="1"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ctr" fontAlgn="b"/>
                      <a:r>
                        <a:rPr lang="en-GB" sz="1350" u="none" strike="noStrike" dirty="0">
                          <a:effectLst/>
                          <a:latin typeface="Arial" panose="020B0604020202020204" pitchFamily="34" charset="0"/>
                          <a:cs typeface="Arial" panose="020B0604020202020204" pitchFamily="34" charset="0"/>
                        </a:rPr>
                        <a:t> </a:t>
                      </a:r>
                      <a:endParaRPr lang="en-GB" sz="1350" b="0" i="1"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ctr" fontAlgn="b"/>
                      <a:r>
                        <a:rPr lang="en-GB" sz="1350" u="none" strike="noStrike">
                          <a:effectLst/>
                          <a:latin typeface="Arial" panose="020B0604020202020204" pitchFamily="34" charset="0"/>
                          <a:cs typeface="Arial" panose="020B0604020202020204" pitchFamily="34" charset="0"/>
                        </a:rPr>
                        <a:t>0.437214</a:t>
                      </a:r>
                      <a:endParaRPr lang="en-GB" sz="1350" b="0" i="1"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ctr" fontAlgn="b"/>
                      <a:r>
                        <a:rPr lang="en-GB" sz="1350" u="none" strike="noStrike">
                          <a:effectLst/>
                          <a:latin typeface="Arial" panose="020B0604020202020204" pitchFamily="34" charset="0"/>
                          <a:cs typeface="Arial" panose="020B0604020202020204" pitchFamily="34" charset="0"/>
                        </a:rPr>
                        <a:t> </a:t>
                      </a:r>
                      <a:endParaRPr lang="en-GB" sz="1350" b="0" i="1"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tc>
              </a:tr>
              <a:tr h="227657">
                <a:tc>
                  <a:txBody>
                    <a:bodyPr/>
                    <a:lstStyle/>
                    <a:p>
                      <a:pPr algn="ctr" fontAlgn="b"/>
                      <a:r>
                        <a:rPr lang="en-GB" sz="1350" b="1" u="none" strike="noStrike" dirty="0">
                          <a:effectLst/>
                          <a:latin typeface="Arial" panose="020B0604020202020204" pitchFamily="34" charset="0"/>
                          <a:cs typeface="Arial" panose="020B0604020202020204" pitchFamily="34" charset="0"/>
                        </a:rPr>
                        <a:t>2013</a:t>
                      </a:r>
                      <a:endParaRPr lang="en-GB" sz="1350" b="1"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ctr" fontAlgn="b"/>
                      <a:r>
                        <a:rPr lang="en-GB" sz="1350" u="none" strike="noStrike" dirty="0">
                          <a:effectLst/>
                          <a:latin typeface="Arial" panose="020B0604020202020204" pitchFamily="34" charset="0"/>
                          <a:cs typeface="Arial" panose="020B0604020202020204" pitchFamily="34" charset="0"/>
                        </a:rPr>
                        <a:t> </a:t>
                      </a:r>
                      <a:endParaRPr lang="en-GB" sz="1350" b="0" i="1"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ctr" fontAlgn="b"/>
                      <a:r>
                        <a:rPr lang="en-GB" sz="1350" u="none" strike="noStrike" dirty="0">
                          <a:effectLst/>
                          <a:latin typeface="Arial" panose="020B0604020202020204" pitchFamily="34" charset="0"/>
                          <a:cs typeface="Arial" panose="020B0604020202020204" pitchFamily="34" charset="0"/>
                        </a:rPr>
                        <a:t> </a:t>
                      </a:r>
                      <a:endParaRPr lang="en-GB" sz="1350" b="0" i="1"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ctr" fontAlgn="b"/>
                      <a:r>
                        <a:rPr lang="en-GB" sz="1350" u="none" strike="noStrike" dirty="0">
                          <a:effectLst/>
                          <a:latin typeface="Arial" panose="020B0604020202020204" pitchFamily="34" charset="0"/>
                          <a:cs typeface="Arial" panose="020B0604020202020204" pitchFamily="34" charset="0"/>
                        </a:rPr>
                        <a:t>0.3793118</a:t>
                      </a:r>
                      <a:endParaRPr lang="en-GB" sz="1350" b="0" i="1"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ctr" fontAlgn="b"/>
                      <a:r>
                        <a:rPr lang="en-GB" sz="1350" u="none" strike="noStrike">
                          <a:effectLst/>
                          <a:latin typeface="Arial" panose="020B0604020202020204" pitchFamily="34" charset="0"/>
                          <a:cs typeface="Arial" panose="020B0604020202020204" pitchFamily="34" charset="0"/>
                        </a:rPr>
                        <a:t> </a:t>
                      </a:r>
                      <a:endParaRPr lang="en-GB" sz="1350" b="0" i="1"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tc>
              </a:tr>
              <a:tr h="227657">
                <a:tc>
                  <a:txBody>
                    <a:bodyPr/>
                    <a:lstStyle/>
                    <a:p>
                      <a:pPr algn="ctr" fontAlgn="b"/>
                      <a:r>
                        <a:rPr lang="en-GB" sz="1350" b="1" u="none" strike="noStrike" dirty="0">
                          <a:effectLst/>
                          <a:latin typeface="Arial" panose="020B0604020202020204" pitchFamily="34" charset="0"/>
                          <a:cs typeface="Arial" panose="020B0604020202020204" pitchFamily="34" charset="0"/>
                        </a:rPr>
                        <a:t>2014</a:t>
                      </a:r>
                      <a:endParaRPr lang="en-GB" sz="1350" b="1"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ctr" fontAlgn="b"/>
                      <a:r>
                        <a:rPr lang="en-GB" sz="1350" u="none" strike="noStrike" dirty="0">
                          <a:effectLst/>
                          <a:latin typeface="Arial" panose="020B0604020202020204" pitchFamily="34" charset="0"/>
                          <a:cs typeface="Arial" panose="020B0604020202020204" pitchFamily="34" charset="0"/>
                        </a:rPr>
                        <a:t>0.17</a:t>
                      </a:r>
                      <a:endParaRPr lang="en-GB" sz="1350" b="0" i="1"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ctr" fontAlgn="b"/>
                      <a:r>
                        <a:rPr lang="en-GB" sz="1350" u="none" strike="noStrike">
                          <a:effectLst/>
                          <a:latin typeface="Arial" panose="020B0604020202020204" pitchFamily="34" charset="0"/>
                          <a:cs typeface="Arial" panose="020B0604020202020204" pitchFamily="34" charset="0"/>
                        </a:rPr>
                        <a:t> </a:t>
                      </a:r>
                      <a:endParaRPr lang="en-GB" sz="1350" b="0" i="1"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ctr" fontAlgn="b"/>
                      <a:r>
                        <a:rPr lang="en-GB" sz="1350" u="none" strike="noStrike" dirty="0">
                          <a:effectLst/>
                          <a:latin typeface="Arial" panose="020B0604020202020204" pitchFamily="34" charset="0"/>
                          <a:cs typeface="Arial" panose="020B0604020202020204" pitchFamily="34" charset="0"/>
                        </a:rPr>
                        <a:t>0.3655337</a:t>
                      </a:r>
                      <a:endParaRPr lang="en-GB" sz="1350" b="0" i="1"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ctr" fontAlgn="b"/>
                      <a:r>
                        <a:rPr lang="en-GB" sz="1350" u="none" strike="noStrike">
                          <a:effectLst/>
                          <a:latin typeface="Arial" panose="020B0604020202020204" pitchFamily="34" charset="0"/>
                          <a:cs typeface="Arial" panose="020B0604020202020204" pitchFamily="34" charset="0"/>
                        </a:rPr>
                        <a:t> </a:t>
                      </a:r>
                      <a:endParaRPr lang="en-GB" sz="1350" b="0" i="1"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tc>
              </a:tr>
              <a:tr h="227657">
                <a:tc>
                  <a:txBody>
                    <a:bodyPr/>
                    <a:lstStyle/>
                    <a:p>
                      <a:pPr algn="ctr" fontAlgn="b"/>
                      <a:r>
                        <a:rPr lang="en-GB" sz="1350" b="1" u="none" strike="noStrike" dirty="0">
                          <a:effectLst/>
                          <a:latin typeface="Arial" panose="020B0604020202020204" pitchFamily="34" charset="0"/>
                          <a:cs typeface="Arial" panose="020B0604020202020204" pitchFamily="34" charset="0"/>
                        </a:rPr>
                        <a:t>2015</a:t>
                      </a:r>
                      <a:endParaRPr lang="en-GB" sz="1350" b="1"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ctr" fontAlgn="b"/>
                      <a:r>
                        <a:rPr lang="en-GB" sz="1350" u="none" strike="noStrike" dirty="0" smtClean="0">
                          <a:effectLst/>
                          <a:latin typeface="Arial" panose="020B0604020202020204" pitchFamily="34" charset="0"/>
                          <a:cs typeface="Arial" panose="020B0604020202020204" pitchFamily="34" charset="0"/>
                        </a:rPr>
                        <a:t>0.20</a:t>
                      </a:r>
                      <a:endParaRPr lang="en-GB" sz="1350" b="0" i="1"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ctr" fontAlgn="b"/>
                      <a:endParaRPr lang="en-GB" sz="1350" b="0" i="1"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ctr" fontAlgn="b"/>
                      <a:r>
                        <a:rPr lang="en-GB" sz="1350" u="none" strike="noStrike" dirty="0">
                          <a:effectLst/>
                          <a:latin typeface="Arial" panose="020B0604020202020204" pitchFamily="34" charset="0"/>
                          <a:cs typeface="Arial" panose="020B0604020202020204" pitchFamily="34" charset="0"/>
                        </a:rPr>
                        <a:t>0.4963052</a:t>
                      </a:r>
                      <a:endParaRPr lang="en-GB" sz="1350" b="0" i="1"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ctr" fontAlgn="b"/>
                      <a:r>
                        <a:rPr lang="en-GB" sz="1350" u="none" strike="noStrike">
                          <a:effectLst/>
                          <a:latin typeface="Arial" panose="020B0604020202020204" pitchFamily="34" charset="0"/>
                          <a:cs typeface="Arial" panose="020B0604020202020204" pitchFamily="34" charset="0"/>
                        </a:rPr>
                        <a:t> </a:t>
                      </a:r>
                      <a:endParaRPr lang="en-GB" sz="1350" b="0" i="1"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tc>
              </a:tr>
              <a:tr h="227657">
                <a:tc>
                  <a:txBody>
                    <a:bodyPr/>
                    <a:lstStyle/>
                    <a:p>
                      <a:pPr algn="ctr" fontAlgn="b"/>
                      <a:r>
                        <a:rPr lang="en-GB" sz="1350" b="1" u="none" strike="noStrike" dirty="0">
                          <a:effectLst/>
                          <a:latin typeface="Arial" panose="020B0604020202020204" pitchFamily="34" charset="0"/>
                          <a:cs typeface="Arial" panose="020B0604020202020204" pitchFamily="34" charset="0"/>
                        </a:rPr>
                        <a:t>2016</a:t>
                      </a:r>
                      <a:endParaRPr lang="en-GB" sz="1350" b="1"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ctr" fontAlgn="b"/>
                      <a:r>
                        <a:rPr lang="en-GB" sz="1350" u="none" strike="noStrike" dirty="0">
                          <a:effectLst/>
                          <a:latin typeface="Arial" panose="020B0604020202020204" pitchFamily="34" charset="0"/>
                          <a:cs typeface="Arial" panose="020B0604020202020204" pitchFamily="34" charset="0"/>
                        </a:rPr>
                        <a:t>0.16</a:t>
                      </a:r>
                      <a:endParaRPr lang="en-GB" sz="1350" b="0" i="1"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ctr" fontAlgn="b"/>
                      <a:r>
                        <a:rPr lang="en-GB" sz="1350" u="none" strike="noStrike" dirty="0" smtClean="0">
                          <a:effectLst/>
                          <a:latin typeface="Arial" panose="020B0604020202020204" pitchFamily="34" charset="0"/>
                          <a:cs typeface="Arial" panose="020B0604020202020204" pitchFamily="34" charset="0"/>
                        </a:rPr>
                        <a:t>0.08</a:t>
                      </a:r>
                      <a:endParaRPr lang="en-GB" sz="1350" b="0" i="1"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ctr" fontAlgn="b"/>
                      <a:r>
                        <a:rPr lang="en-GB" sz="1350" u="none" strike="noStrike" dirty="0">
                          <a:effectLst/>
                          <a:latin typeface="Arial" panose="020B0604020202020204" pitchFamily="34" charset="0"/>
                          <a:cs typeface="Arial" panose="020B0604020202020204" pitchFamily="34" charset="0"/>
                        </a:rPr>
                        <a:t>0.4314117</a:t>
                      </a:r>
                      <a:endParaRPr lang="en-GB" sz="1350" b="0" i="1"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ctr" fontAlgn="b"/>
                      <a:r>
                        <a:rPr lang="en-GB" sz="1350" u="none" strike="noStrike">
                          <a:effectLst/>
                          <a:latin typeface="Arial" panose="020B0604020202020204" pitchFamily="34" charset="0"/>
                          <a:cs typeface="Arial" panose="020B0604020202020204" pitchFamily="34" charset="0"/>
                        </a:rPr>
                        <a:t> </a:t>
                      </a:r>
                      <a:endParaRPr lang="en-GB" sz="1350" b="0" i="1"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tc>
              </a:tr>
              <a:tr h="227657">
                <a:tc>
                  <a:txBody>
                    <a:bodyPr/>
                    <a:lstStyle/>
                    <a:p>
                      <a:pPr algn="ctr" fontAlgn="b"/>
                      <a:r>
                        <a:rPr lang="en-GB" sz="1350" b="1" u="none" strike="noStrike" dirty="0">
                          <a:effectLst/>
                          <a:latin typeface="Arial" panose="020B0604020202020204" pitchFamily="34" charset="0"/>
                          <a:cs typeface="Arial" panose="020B0604020202020204" pitchFamily="34" charset="0"/>
                        </a:rPr>
                        <a:t>2017</a:t>
                      </a:r>
                      <a:endParaRPr lang="en-GB" sz="1350" b="1"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ctr" fontAlgn="b"/>
                      <a:r>
                        <a:rPr lang="en-GB" sz="1350" u="none" strike="noStrike" dirty="0" smtClean="0">
                          <a:effectLst/>
                          <a:latin typeface="Arial" panose="020B0604020202020204" pitchFamily="34" charset="0"/>
                          <a:cs typeface="Arial" panose="020B0604020202020204" pitchFamily="34" charset="0"/>
                        </a:rPr>
                        <a:t>0.40</a:t>
                      </a:r>
                      <a:endParaRPr lang="en-GB" sz="1350" b="0" i="1"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ctr" fontAlgn="b"/>
                      <a:r>
                        <a:rPr lang="en-GB" sz="1350" u="none" strike="noStrike" dirty="0" smtClean="0">
                          <a:effectLst/>
                          <a:latin typeface="Arial" panose="020B0604020202020204" pitchFamily="34" charset="0"/>
                          <a:cs typeface="Arial" panose="020B0604020202020204" pitchFamily="34" charset="0"/>
                        </a:rPr>
                        <a:t>0.08</a:t>
                      </a:r>
                      <a:endParaRPr lang="en-GB" sz="1350" b="0" i="1"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ctr" fontAlgn="b"/>
                      <a:r>
                        <a:rPr lang="en-GB" sz="1350" u="none" strike="noStrike" dirty="0">
                          <a:effectLst/>
                          <a:latin typeface="Arial" panose="020B0604020202020204" pitchFamily="34" charset="0"/>
                          <a:cs typeface="Arial" panose="020B0604020202020204" pitchFamily="34" charset="0"/>
                        </a:rPr>
                        <a:t>0.4042877</a:t>
                      </a:r>
                      <a:endParaRPr lang="en-GB" sz="1350" b="0" i="1"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ctr" fontAlgn="b"/>
                      <a:r>
                        <a:rPr lang="en-GB" sz="1350" u="none" strike="noStrike" dirty="0">
                          <a:effectLst/>
                          <a:latin typeface="Arial" panose="020B0604020202020204" pitchFamily="34" charset="0"/>
                          <a:cs typeface="Arial" panose="020B0604020202020204" pitchFamily="34" charset="0"/>
                        </a:rPr>
                        <a:t> </a:t>
                      </a:r>
                      <a:r>
                        <a:rPr lang="en-GB" sz="1350" u="none" strike="noStrike" dirty="0" smtClean="0">
                          <a:effectLst/>
                          <a:latin typeface="Arial" panose="020B0604020202020204" pitchFamily="34" charset="0"/>
                          <a:cs typeface="Arial" panose="020B0604020202020204" pitchFamily="34" charset="0"/>
                        </a:rPr>
                        <a:t>0.06</a:t>
                      </a:r>
                      <a:endParaRPr lang="en-GB" sz="1350" b="0" i="1"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tc>
              </a:tr>
              <a:tr h="227657">
                <a:tc>
                  <a:txBody>
                    <a:bodyPr/>
                    <a:lstStyle/>
                    <a:p>
                      <a:pPr algn="ctr" fontAlgn="b"/>
                      <a:r>
                        <a:rPr lang="en-GB" sz="1350" b="1" u="none" strike="noStrike" dirty="0">
                          <a:effectLst/>
                          <a:latin typeface="Arial" panose="020B0604020202020204" pitchFamily="34" charset="0"/>
                          <a:cs typeface="Arial" panose="020B0604020202020204" pitchFamily="34" charset="0"/>
                        </a:rPr>
                        <a:t>2018</a:t>
                      </a:r>
                      <a:endParaRPr lang="en-GB" sz="1350" b="1"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ctr" fontAlgn="b"/>
                      <a:r>
                        <a:rPr lang="en-GB" sz="1350" u="none" strike="noStrike" dirty="0" smtClean="0">
                          <a:effectLst/>
                          <a:latin typeface="Arial" panose="020B0604020202020204" pitchFamily="34" charset="0"/>
                          <a:cs typeface="Arial" panose="020B0604020202020204" pitchFamily="34" charset="0"/>
                        </a:rPr>
                        <a:t>0.40</a:t>
                      </a:r>
                      <a:endParaRPr lang="en-GB" sz="1350" b="0" i="1"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ctr" fontAlgn="b"/>
                      <a:r>
                        <a:rPr lang="en-GB" sz="1350" u="none" strike="noStrike" dirty="0" smtClean="0">
                          <a:effectLst/>
                          <a:latin typeface="Arial" panose="020B0604020202020204" pitchFamily="34" charset="0"/>
                          <a:cs typeface="Arial" panose="020B0604020202020204" pitchFamily="34" charset="0"/>
                        </a:rPr>
                        <a:t>0.0800</a:t>
                      </a:r>
                      <a:endParaRPr lang="en-GB" sz="1350" b="0" i="1"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ctr" fontAlgn="b"/>
                      <a:r>
                        <a:rPr lang="en-GB" sz="1350" u="none" strike="noStrike" dirty="0">
                          <a:effectLst/>
                          <a:latin typeface="Arial" panose="020B0604020202020204" pitchFamily="34" charset="0"/>
                          <a:cs typeface="Arial" panose="020B0604020202020204" pitchFamily="34" charset="0"/>
                        </a:rPr>
                        <a:t> </a:t>
                      </a:r>
                      <a:endParaRPr lang="en-GB" sz="1350" b="0" i="1"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ctr" fontAlgn="b"/>
                      <a:r>
                        <a:rPr lang="en-GB" sz="1350" u="none" strike="noStrike" dirty="0">
                          <a:effectLst/>
                          <a:latin typeface="Arial" panose="020B0604020202020204" pitchFamily="34" charset="0"/>
                          <a:cs typeface="Arial" panose="020B0604020202020204" pitchFamily="34" charset="0"/>
                        </a:rPr>
                        <a:t>0.053</a:t>
                      </a:r>
                      <a:endParaRPr lang="en-GB" sz="1350" b="0" i="1"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tc>
              </a:tr>
              <a:tr h="227657">
                <a:tc>
                  <a:txBody>
                    <a:bodyPr/>
                    <a:lstStyle/>
                    <a:p>
                      <a:pPr algn="ctr" fontAlgn="b"/>
                      <a:r>
                        <a:rPr lang="en-GB" sz="1350" b="1" u="none" strike="noStrike" dirty="0">
                          <a:effectLst/>
                          <a:latin typeface="Arial" panose="020B0604020202020204" pitchFamily="34" charset="0"/>
                          <a:cs typeface="Arial" panose="020B0604020202020204" pitchFamily="34" charset="0"/>
                        </a:rPr>
                        <a:t>2019</a:t>
                      </a:r>
                      <a:endParaRPr lang="en-GB" sz="1350" b="1"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ctr" fontAlgn="b"/>
                      <a:r>
                        <a:rPr lang="en-GB" sz="1350" u="none" strike="noStrike" dirty="0">
                          <a:effectLst/>
                          <a:latin typeface="Arial" panose="020B0604020202020204" pitchFamily="34" charset="0"/>
                          <a:cs typeface="Arial" panose="020B0604020202020204" pitchFamily="34" charset="0"/>
                        </a:rPr>
                        <a:t> </a:t>
                      </a:r>
                      <a:endParaRPr lang="en-GB" sz="1350" b="0" i="1"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ctr" fontAlgn="b"/>
                      <a:r>
                        <a:rPr lang="en-GB" sz="1350" u="none" strike="noStrike" dirty="0" smtClean="0">
                          <a:effectLst/>
                          <a:latin typeface="Arial" panose="020B0604020202020204" pitchFamily="34" charset="0"/>
                          <a:cs typeface="Arial" panose="020B0604020202020204" pitchFamily="34" charset="0"/>
                        </a:rPr>
                        <a:t>0.0810</a:t>
                      </a:r>
                      <a:endParaRPr lang="en-GB" sz="1350" b="0" i="1"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ctr" fontAlgn="b"/>
                      <a:r>
                        <a:rPr lang="en-GB" sz="1350" u="none" strike="noStrike" dirty="0" smtClean="0">
                          <a:effectLst/>
                          <a:latin typeface="Arial" panose="020B0604020202020204" pitchFamily="34" charset="0"/>
                          <a:cs typeface="Arial" panose="020B0604020202020204" pitchFamily="34" charset="0"/>
                        </a:rPr>
                        <a:t>0.5</a:t>
                      </a:r>
                      <a:r>
                        <a:rPr lang="en-GB" sz="1350" u="none" strike="noStrike" dirty="0">
                          <a:effectLst/>
                          <a:latin typeface="Arial" panose="020B0604020202020204" pitchFamily="34" charset="0"/>
                          <a:cs typeface="Arial" panose="020B0604020202020204" pitchFamily="34" charset="0"/>
                        </a:rPr>
                        <a:t> </a:t>
                      </a:r>
                      <a:endParaRPr lang="en-GB" sz="1350" b="0" i="1"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ctr" fontAlgn="b"/>
                      <a:r>
                        <a:rPr lang="en-GB" sz="1350" u="none" strike="noStrike" dirty="0">
                          <a:effectLst/>
                          <a:latin typeface="Arial" panose="020B0604020202020204" pitchFamily="34" charset="0"/>
                          <a:cs typeface="Arial" panose="020B0604020202020204" pitchFamily="34" charset="0"/>
                        </a:rPr>
                        <a:t>0.062</a:t>
                      </a:r>
                      <a:endParaRPr lang="en-GB" sz="1350" b="0" i="1"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tc>
              </a:tr>
              <a:tr h="227657">
                <a:tc>
                  <a:txBody>
                    <a:bodyPr/>
                    <a:lstStyle/>
                    <a:p>
                      <a:pPr algn="ctr" fontAlgn="b"/>
                      <a:r>
                        <a:rPr lang="en-GB" sz="1350" b="1" u="none" strike="noStrike" dirty="0">
                          <a:effectLst/>
                          <a:latin typeface="Arial" panose="020B0604020202020204" pitchFamily="34" charset="0"/>
                          <a:cs typeface="Arial" panose="020B0604020202020204" pitchFamily="34" charset="0"/>
                        </a:rPr>
                        <a:t> </a:t>
                      </a:r>
                      <a:endParaRPr lang="en-GB" sz="1350" b="1"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ctr" fontAlgn="b"/>
                      <a:r>
                        <a:rPr lang="en-GB" sz="1350" u="none" strike="noStrike" dirty="0">
                          <a:effectLst/>
                          <a:latin typeface="Arial" panose="020B0604020202020204" pitchFamily="34" charset="0"/>
                          <a:cs typeface="Arial" panose="020B0604020202020204" pitchFamily="34" charset="0"/>
                        </a:rPr>
                        <a:t> </a:t>
                      </a:r>
                      <a:endParaRPr lang="en-GB" sz="1350" b="0" i="1"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ctr" fontAlgn="b"/>
                      <a:r>
                        <a:rPr lang="en-GB" sz="1350" u="none" strike="noStrike" dirty="0" smtClean="0">
                          <a:effectLst/>
                          <a:latin typeface="Arial" panose="020B0604020202020204" pitchFamily="34" charset="0"/>
                          <a:cs typeface="Arial" panose="020B0604020202020204" pitchFamily="34" charset="0"/>
                        </a:rPr>
                        <a:t>0.09</a:t>
                      </a:r>
                      <a:endParaRPr lang="en-GB" sz="1350" b="0" i="1"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ctr" fontAlgn="b"/>
                      <a:r>
                        <a:rPr lang="en-GB" sz="1350" u="none" strike="noStrike" dirty="0">
                          <a:effectLst/>
                          <a:latin typeface="Arial" panose="020B0604020202020204" pitchFamily="34" charset="0"/>
                          <a:cs typeface="Arial" panose="020B0604020202020204" pitchFamily="34" charset="0"/>
                        </a:rPr>
                        <a:t> </a:t>
                      </a:r>
                      <a:endParaRPr lang="en-GB" sz="1350" b="0" i="1"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ctr" fontAlgn="b"/>
                      <a:r>
                        <a:rPr lang="en-GB" sz="1350" u="none" strike="noStrike" dirty="0">
                          <a:effectLst/>
                          <a:latin typeface="Arial" panose="020B0604020202020204" pitchFamily="34" charset="0"/>
                          <a:cs typeface="Arial" panose="020B0604020202020204" pitchFamily="34" charset="0"/>
                        </a:rPr>
                        <a:t> </a:t>
                      </a:r>
                      <a:endParaRPr lang="en-GB" sz="1350" b="0" i="1"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tc>
              </a:tr>
            </a:tbl>
          </a:graphicData>
        </a:graphic>
      </p:graphicFrame>
      <p:sp>
        <p:nvSpPr>
          <p:cNvPr id="4" name="TextBox 3"/>
          <p:cNvSpPr txBox="1"/>
          <p:nvPr/>
        </p:nvSpPr>
        <p:spPr>
          <a:xfrm>
            <a:off x="10160204" y="5768439"/>
            <a:ext cx="2031796" cy="430887"/>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GB" sz="1100" b="1" i="1" dirty="0" smtClean="0"/>
              <a:t>Source</a:t>
            </a:r>
            <a:r>
              <a:rPr lang="en-GB" sz="1100" dirty="0" smtClean="0"/>
              <a:t>: Individual Parent Ministries &amp; Statistical offices</a:t>
            </a:r>
            <a:endParaRPr lang="en-GB" sz="1100" dirty="0"/>
          </a:p>
        </p:txBody>
      </p:sp>
    </p:spTree>
    <p:extLst>
      <p:ext uri="{BB962C8B-B14F-4D97-AF65-F5344CB8AC3E}">
        <p14:creationId xmlns:p14="http://schemas.microsoft.com/office/powerpoint/2010/main" val="288366459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43394" y="577920"/>
            <a:ext cx="7395363" cy="6003184"/>
          </a:xfrm>
          <a:solidFill>
            <a:schemeClr val="bg1">
              <a:lumMod val="85000"/>
            </a:schemeClr>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a:noAutofit/>
          </a:bodyPr>
          <a:lstStyle/>
          <a:p>
            <a:pPr>
              <a:lnSpc>
                <a:spcPct val="100000"/>
              </a:lnSpc>
            </a:pPr>
            <a:r>
              <a:rPr lang="en-GB" sz="2300" dirty="0">
                <a:latin typeface="Arial" panose="020B0604020202020204" pitchFamily="34" charset="0"/>
                <a:cs typeface="Arial" panose="020B0604020202020204" pitchFamily="34" charset="0"/>
              </a:rPr>
              <a:t>Government should allocate more funds for marketing of the destination (recently attributed to the success of Kenya and Tanzania</a:t>
            </a:r>
            <a:r>
              <a:rPr lang="en-GB" sz="2300" dirty="0" smtClean="0">
                <a:latin typeface="Arial" panose="020B0604020202020204" pitchFamily="34" charset="0"/>
                <a:cs typeface="Arial" panose="020B0604020202020204" pitchFamily="34" charset="0"/>
              </a:rPr>
              <a:t>).</a:t>
            </a:r>
            <a:endParaRPr lang="en-GB" sz="2300" dirty="0">
              <a:latin typeface="Arial" panose="020B0604020202020204" pitchFamily="34" charset="0"/>
              <a:cs typeface="Arial" panose="020B0604020202020204" pitchFamily="34" charset="0"/>
            </a:endParaRPr>
          </a:p>
          <a:p>
            <a:pPr>
              <a:lnSpc>
                <a:spcPct val="100000"/>
              </a:lnSpc>
            </a:pPr>
            <a:r>
              <a:rPr lang="en-GB" sz="2300" dirty="0" smtClean="0">
                <a:latin typeface="Arial" panose="020B0604020202020204" pitchFamily="34" charset="0"/>
                <a:cs typeface="Arial" panose="020B0604020202020204" pitchFamily="34" charset="0"/>
              </a:rPr>
              <a:t>More </a:t>
            </a:r>
            <a:r>
              <a:rPr lang="en-GB" sz="2300" dirty="0">
                <a:latin typeface="Arial" panose="020B0604020202020204" pitchFamily="34" charset="0"/>
                <a:cs typeface="Arial" panose="020B0604020202020204" pitchFamily="34" charset="0"/>
              </a:rPr>
              <a:t>pro-active use of the Internet to promote </a:t>
            </a:r>
            <a:r>
              <a:rPr lang="en-GB" sz="2300" dirty="0" smtClean="0">
                <a:latin typeface="Arial" panose="020B0604020202020204" pitchFamily="34" charset="0"/>
                <a:cs typeface="Arial" panose="020B0604020202020204" pitchFamily="34" charset="0"/>
              </a:rPr>
              <a:t>Uganda is required:</a:t>
            </a:r>
          </a:p>
          <a:p>
            <a:pPr lvl="1">
              <a:lnSpc>
                <a:spcPct val="100000"/>
              </a:lnSpc>
            </a:pPr>
            <a:r>
              <a:rPr lang="en-GB" sz="2300" dirty="0" smtClean="0">
                <a:latin typeface="Arial" panose="020B0604020202020204" pitchFamily="34" charset="0"/>
                <a:cs typeface="Arial" panose="020B0604020202020204" pitchFamily="34" charset="0"/>
              </a:rPr>
              <a:t>Existing </a:t>
            </a:r>
            <a:r>
              <a:rPr lang="en-GB" sz="2300" dirty="0">
                <a:latin typeface="Arial" panose="020B0604020202020204" pitchFamily="34" charset="0"/>
                <a:cs typeface="Arial" panose="020B0604020202020204" pitchFamily="34" charset="0"/>
              </a:rPr>
              <a:t>web-site needs to be upgraded and linked to other industry sites and platforms</a:t>
            </a:r>
            <a:r>
              <a:rPr lang="en-GB" sz="2300" dirty="0" smtClean="0">
                <a:latin typeface="Arial" panose="020B0604020202020204" pitchFamily="34" charset="0"/>
                <a:cs typeface="Arial" panose="020B0604020202020204" pitchFamily="34" charset="0"/>
              </a:rPr>
              <a:t>.</a:t>
            </a:r>
          </a:p>
          <a:p>
            <a:pPr>
              <a:lnSpc>
                <a:spcPct val="100000"/>
              </a:lnSpc>
            </a:pPr>
            <a:r>
              <a:rPr lang="en-GB" sz="2300" dirty="0" smtClean="0">
                <a:latin typeface="Arial" panose="020B0604020202020204" pitchFamily="34" charset="0"/>
                <a:cs typeface="Arial" panose="020B0604020202020204" pitchFamily="34" charset="0"/>
              </a:rPr>
              <a:t>Let’s not underestimate the power of social media and e-marketing in this digital word.</a:t>
            </a:r>
            <a:endParaRPr lang="en-GB" sz="2300" dirty="0" smtClean="0">
              <a:latin typeface="Arial" panose="020B0604020202020204" pitchFamily="34" charset="0"/>
              <a:cs typeface="Arial" panose="020B0604020202020204" pitchFamily="34" charset="0"/>
            </a:endParaRPr>
          </a:p>
          <a:p>
            <a:pPr>
              <a:lnSpc>
                <a:spcPct val="100000"/>
              </a:lnSpc>
            </a:pPr>
            <a:r>
              <a:rPr lang="en-GB" sz="2300" dirty="0" smtClean="0">
                <a:latin typeface="Arial" panose="020B0604020202020204" pitchFamily="34" charset="0"/>
                <a:cs typeface="Arial" panose="020B0604020202020204" pitchFamily="34" charset="0"/>
              </a:rPr>
              <a:t>Improved overseas representation is also </a:t>
            </a:r>
            <a:r>
              <a:rPr lang="en-GB" sz="2300" dirty="0" smtClean="0">
                <a:latin typeface="Arial" panose="020B0604020202020204" pitchFamily="34" charset="0"/>
                <a:cs typeface="Arial" panose="020B0604020202020204" pitchFamily="34" charset="0"/>
              </a:rPr>
              <a:t>needed (PR)</a:t>
            </a:r>
            <a:endParaRPr lang="en-GB" sz="2300" dirty="0">
              <a:latin typeface="Arial" panose="020B0604020202020204" pitchFamily="34" charset="0"/>
              <a:cs typeface="Arial" panose="020B0604020202020204" pitchFamily="34" charset="0"/>
            </a:endParaRPr>
          </a:p>
          <a:p>
            <a:pPr>
              <a:lnSpc>
                <a:spcPct val="100000"/>
              </a:lnSpc>
            </a:pPr>
            <a:r>
              <a:rPr lang="en-GB" sz="2300" dirty="0" smtClean="0">
                <a:latin typeface="Arial" panose="020B0604020202020204" pitchFamily="34" charset="0"/>
                <a:cs typeface="Arial" panose="020B0604020202020204" pitchFamily="34" charset="0"/>
              </a:rPr>
              <a:t>Familiarisation </a:t>
            </a:r>
            <a:r>
              <a:rPr lang="en-GB" sz="2300" dirty="0" smtClean="0">
                <a:latin typeface="Arial" panose="020B0604020202020204" pitchFamily="34" charset="0"/>
                <a:cs typeface="Arial" panose="020B0604020202020204" pitchFamily="34" charset="0"/>
              </a:rPr>
              <a:t>trip (FAM) </a:t>
            </a:r>
            <a:r>
              <a:rPr lang="en-GB" sz="2300" dirty="0" smtClean="0">
                <a:latin typeface="Arial" panose="020B0604020202020204" pitchFamily="34" charset="0"/>
                <a:cs typeface="Arial" panose="020B0604020202020204" pitchFamily="34" charset="0"/>
                <a:sym typeface="Wingdings" panose="05000000000000000000" pitchFamily="2" charset="2"/>
              </a:rPr>
              <a:t></a:t>
            </a:r>
            <a:r>
              <a:rPr lang="en-GB" sz="2300" dirty="0" smtClean="0">
                <a:latin typeface="Arial" panose="020B0604020202020204" pitchFamily="34" charset="0"/>
                <a:cs typeface="Arial" panose="020B0604020202020204" pitchFamily="34" charset="0"/>
              </a:rPr>
              <a:t> </a:t>
            </a:r>
            <a:r>
              <a:rPr lang="en-GB" sz="2300" dirty="0">
                <a:latin typeface="Arial" panose="020B0604020202020204" pitchFamily="34" charset="0"/>
                <a:cs typeface="Arial" panose="020B0604020202020204" pitchFamily="34" charset="0"/>
              </a:rPr>
              <a:t>all concerned …..incentives </a:t>
            </a:r>
            <a:r>
              <a:rPr lang="en-GB" sz="2300" dirty="0" smtClean="0">
                <a:latin typeface="Arial" panose="020B0604020202020204" pitchFamily="34" charset="0"/>
                <a:cs typeface="Arial" panose="020B0604020202020204" pitchFamily="34" charset="0"/>
              </a:rPr>
              <a:t>required </a:t>
            </a:r>
            <a:r>
              <a:rPr lang="en-GB" sz="1800" dirty="0" smtClean="0">
                <a:latin typeface="Arial" panose="020B0604020202020204" pitchFamily="34" charset="0"/>
                <a:cs typeface="Arial" panose="020B0604020202020204" pitchFamily="34" charset="0"/>
              </a:rPr>
              <a:t>(both public and private sector)</a:t>
            </a:r>
            <a:r>
              <a:rPr lang="en-GB" sz="2300" dirty="0" smtClean="0">
                <a:latin typeface="Arial" panose="020B0604020202020204" pitchFamily="34" charset="0"/>
                <a:cs typeface="Arial" panose="020B0604020202020204" pitchFamily="34" charset="0"/>
              </a:rPr>
              <a:t>.</a:t>
            </a:r>
            <a:endParaRPr lang="en-GB" sz="2300" dirty="0">
              <a:latin typeface="Arial" panose="020B0604020202020204" pitchFamily="34" charset="0"/>
              <a:cs typeface="Arial" panose="020B0604020202020204" pitchFamily="34" charset="0"/>
            </a:endParaRPr>
          </a:p>
        </p:txBody>
      </p:sp>
      <p:sp>
        <p:nvSpPr>
          <p:cNvPr id="2" name="Rectangle 1"/>
          <p:cNvSpPr/>
          <p:nvPr/>
        </p:nvSpPr>
        <p:spPr>
          <a:xfrm>
            <a:off x="7868394" y="1690712"/>
            <a:ext cx="4073398" cy="3476575"/>
          </a:xfrm>
          <a:prstGeom prst="rect">
            <a:avLst/>
          </a:prstGeom>
          <a:solidFill>
            <a:schemeClr val="tx1">
              <a:lumMod val="50000"/>
              <a:lumOff val="50000"/>
            </a:schemeClr>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3">
            <a:schemeClr val="lt1"/>
          </a:lnRef>
          <a:fillRef idx="1">
            <a:schemeClr val="accent3"/>
          </a:fillRef>
          <a:effectRef idx="1">
            <a:schemeClr val="accent3"/>
          </a:effectRef>
          <a:fontRef idx="minor">
            <a:schemeClr val="lt1"/>
          </a:fontRef>
        </p:style>
        <p:txBody>
          <a:bodyPr rtlCol="0" anchor="ctr"/>
          <a:lstStyle/>
          <a:p>
            <a:pPr marL="285750" indent="-285750">
              <a:lnSpc>
                <a:spcPct val="100000"/>
              </a:lnSpc>
              <a:buFont typeface="Arial" panose="020B0604020202020204" pitchFamily="34" charset="0"/>
              <a:buChar char="•"/>
            </a:pPr>
            <a:endParaRPr lang="en-GB" sz="1700" dirty="0" smtClean="0">
              <a:latin typeface="Arial" panose="020B0604020202020204" pitchFamily="34" charset="0"/>
              <a:cs typeface="Arial" panose="020B0604020202020204" pitchFamily="34" charset="0"/>
            </a:endParaRPr>
          </a:p>
          <a:p>
            <a:pPr marL="285750" indent="-285750">
              <a:lnSpc>
                <a:spcPct val="100000"/>
              </a:lnSpc>
              <a:buFont typeface="Arial" panose="020B0604020202020204" pitchFamily="34" charset="0"/>
              <a:buChar char="•"/>
            </a:pPr>
            <a:r>
              <a:rPr lang="en-GB" sz="1700" dirty="0" smtClean="0">
                <a:latin typeface="Arial" panose="020B0604020202020204" pitchFamily="34" charset="0"/>
                <a:cs typeface="Arial" panose="020B0604020202020204" pitchFamily="34" charset="0"/>
              </a:rPr>
              <a:t>Research </a:t>
            </a:r>
            <a:r>
              <a:rPr lang="en-GB" sz="1700" dirty="0">
                <a:latin typeface="Arial" panose="020B0604020202020204" pitchFamily="34" charset="0"/>
                <a:cs typeface="Arial" panose="020B0604020202020204" pitchFamily="34" charset="0"/>
              </a:rPr>
              <a:t>have recently shown that over the period 1979 to 2010: a 1% increase in tourism promotion budget led to a</a:t>
            </a:r>
            <a:r>
              <a:rPr lang="en-GB" sz="1700" dirty="0">
                <a:latin typeface="Arial" panose="020B0604020202020204" pitchFamily="34" charset="0"/>
                <a:cs typeface="Arial" panose="020B0604020202020204" pitchFamily="34" charset="0"/>
                <a:sym typeface="Wingdings" panose="05000000000000000000" pitchFamily="2" charset="2"/>
              </a:rPr>
              <a:t> 0.1-0.15% increase in tourism arrival (</a:t>
            </a:r>
            <a:r>
              <a:rPr lang="en-GB" sz="1700" dirty="0" err="1">
                <a:latin typeface="Arial" panose="020B0604020202020204" pitchFamily="34" charset="0"/>
                <a:cs typeface="Arial" panose="020B0604020202020204" pitchFamily="34" charset="0"/>
              </a:rPr>
              <a:t>Seetanah</a:t>
            </a:r>
            <a:r>
              <a:rPr lang="en-GB" sz="1700" dirty="0">
                <a:latin typeface="Arial" panose="020B0604020202020204" pitchFamily="34" charset="0"/>
                <a:cs typeface="Arial" panose="020B0604020202020204" pitchFamily="34" charset="0"/>
              </a:rPr>
              <a:t>, 2015) </a:t>
            </a:r>
            <a:endParaRPr lang="en-GB" sz="1700" dirty="0" smtClean="0">
              <a:latin typeface="Arial" panose="020B0604020202020204" pitchFamily="34" charset="0"/>
              <a:cs typeface="Arial" panose="020B0604020202020204" pitchFamily="34" charset="0"/>
            </a:endParaRPr>
          </a:p>
          <a:p>
            <a:pPr marL="285750" indent="-285750">
              <a:lnSpc>
                <a:spcPct val="100000"/>
              </a:lnSpc>
              <a:buFont typeface="Arial" panose="020B0604020202020204" pitchFamily="34" charset="0"/>
              <a:buChar char="•"/>
            </a:pPr>
            <a:endParaRPr lang="en-GB" sz="1700" dirty="0">
              <a:latin typeface="Arial" panose="020B0604020202020204" pitchFamily="34" charset="0"/>
              <a:cs typeface="Arial" panose="020B0604020202020204" pitchFamily="34" charset="0"/>
            </a:endParaRPr>
          </a:p>
          <a:p>
            <a:pPr marL="285750" indent="-285750">
              <a:lnSpc>
                <a:spcPct val="100000"/>
              </a:lnSpc>
              <a:buFont typeface="Arial" panose="020B0604020202020204" pitchFamily="34" charset="0"/>
              <a:buChar char="•"/>
            </a:pPr>
            <a:endParaRPr lang="en-GB" sz="1700" dirty="0" smtClean="0">
              <a:latin typeface="Arial" panose="020B0604020202020204" pitchFamily="34" charset="0"/>
              <a:cs typeface="Arial" panose="020B0604020202020204" pitchFamily="34" charset="0"/>
            </a:endParaRPr>
          </a:p>
          <a:p>
            <a:pPr marL="285750" indent="-285750">
              <a:lnSpc>
                <a:spcPct val="100000"/>
              </a:lnSpc>
              <a:buFont typeface="Arial" panose="020B0604020202020204" pitchFamily="34" charset="0"/>
              <a:buChar char="•"/>
            </a:pPr>
            <a:r>
              <a:rPr lang="en-GB" sz="1700" dirty="0" err="1" smtClean="0">
                <a:latin typeface="Arial" panose="020B0604020202020204" pitchFamily="34" charset="0"/>
                <a:cs typeface="Arial" panose="020B0604020202020204" pitchFamily="34" charset="0"/>
              </a:rPr>
              <a:t>Seetanah</a:t>
            </a:r>
            <a:r>
              <a:rPr lang="en-GB" sz="1700" dirty="0" smtClean="0">
                <a:latin typeface="Arial" panose="020B0604020202020204" pitchFamily="34" charset="0"/>
                <a:cs typeface="Arial" panose="020B0604020202020204" pitchFamily="34" charset="0"/>
              </a:rPr>
              <a:t> </a:t>
            </a:r>
            <a:r>
              <a:rPr lang="en-GB" sz="1700" dirty="0">
                <a:latin typeface="Arial" panose="020B0604020202020204" pitchFamily="34" charset="0"/>
                <a:cs typeface="Arial" panose="020B0604020202020204" pitchFamily="34" charset="0"/>
              </a:rPr>
              <a:t>(2019) </a:t>
            </a:r>
            <a:r>
              <a:rPr lang="en-GB" sz="1700" dirty="0">
                <a:latin typeface="Arial" panose="020B0604020202020204" pitchFamily="34" charset="0"/>
                <a:cs typeface="Arial" panose="020B0604020202020204" pitchFamily="34" charset="0"/>
                <a:sym typeface="Wingdings" panose="05000000000000000000" pitchFamily="2" charset="2"/>
              </a:rPr>
              <a:t> </a:t>
            </a:r>
            <a:r>
              <a:rPr lang="en-GB" sz="1700" dirty="0">
                <a:latin typeface="Arial" panose="020B0604020202020204" pitchFamily="34" charset="0"/>
                <a:cs typeface="Arial" panose="020B0604020202020204" pitchFamily="34" charset="0"/>
              </a:rPr>
              <a:t>1970-2015 for Mauritius </a:t>
            </a:r>
            <a:r>
              <a:rPr lang="en-GB" sz="1700" dirty="0">
                <a:latin typeface="Arial" panose="020B0604020202020204" pitchFamily="34" charset="0"/>
                <a:cs typeface="Arial" panose="020B0604020202020204" pitchFamily="34" charset="0"/>
                <a:sym typeface="Wingdings" panose="05000000000000000000" pitchFamily="2" charset="2"/>
              </a:rPr>
              <a:t> could reach 0.2 % increase.</a:t>
            </a:r>
            <a:endParaRPr lang="en-GB" sz="1700" dirty="0">
              <a:latin typeface="Arial" panose="020B0604020202020204" pitchFamily="34" charset="0"/>
              <a:cs typeface="Arial" panose="020B0604020202020204" pitchFamily="34" charset="0"/>
            </a:endParaRPr>
          </a:p>
          <a:p>
            <a:pPr algn="ctr"/>
            <a:endParaRPr lang="en-US" sz="1700" dirty="0"/>
          </a:p>
        </p:txBody>
      </p:sp>
    </p:spTree>
    <p:extLst>
      <p:ext uri="{BB962C8B-B14F-4D97-AF65-F5344CB8AC3E}">
        <p14:creationId xmlns:p14="http://schemas.microsoft.com/office/powerpoint/2010/main" val="164533826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39150" y="1179284"/>
            <a:ext cx="7467936" cy="5453336"/>
          </a:xfrm>
          <a:solidFill>
            <a:schemeClr val="bg1">
              <a:lumMod val="85000"/>
            </a:schemeClr>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a:noAutofit/>
          </a:bodyPr>
          <a:lstStyle/>
          <a:p>
            <a:pPr>
              <a:lnSpc>
                <a:spcPct val="100000"/>
              </a:lnSpc>
              <a:spcBef>
                <a:spcPts val="2400"/>
              </a:spcBef>
            </a:pPr>
            <a:r>
              <a:rPr lang="en-GB" sz="2000" dirty="0" smtClean="0">
                <a:latin typeface="Arial" panose="020B0604020202020204" pitchFamily="34" charset="0"/>
                <a:cs typeface="Arial" panose="020B0604020202020204" pitchFamily="34" charset="0"/>
              </a:rPr>
              <a:t>Uganda </a:t>
            </a:r>
            <a:r>
              <a:rPr lang="en-GB" sz="2000" dirty="0">
                <a:latin typeface="Arial" panose="020B0604020202020204" pitchFamily="34" charset="0"/>
                <a:cs typeface="Arial" panose="020B0604020202020204" pitchFamily="34" charset="0"/>
              </a:rPr>
              <a:t>tourism brand </a:t>
            </a:r>
            <a:r>
              <a:rPr lang="en-GB" sz="2000" dirty="0" smtClean="0">
                <a:latin typeface="Arial" panose="020B0604020202020204" pitchFamily="34" charset="0"/>
                <a:cs typeface="Arial" panose="020B0604020202020204" pitchFamily="34" charset="0"/>
              </a:rPr>
              <a:t>needs to be strengthen</a:t>
            </a:r>
            <a:r>
              <a:rPr lang="en-GB" sz="2000" dirty="0" smtClean="0">
                <a:latin typeface="Arial" panose="020B0604020202020204" pitchFamily="34" charset="0"/>
                <a:cs typeface="Arial" panose="020B0604020202020204" pitchFamily="34" charset="0"/>
              </a:rPr>
              <a:t>: </a:t>
            </a:r>
            <a:r>
              <a:rPr lang="en-GB" sz="2000" dirty="0">
                <a:latin typeface="Arial" panose="020B0604020202020204" pitchFamily="34" charset="0"/>
                <a:cs typeface="Arial" panose="020B0604020202020204" pitchFamily="34" charset="0"/>
              </a:rPr>
              <a:t>lacks a clear identity and is not well recognised outside </a:t>
            </a:r>
            <a:r>
              <a:rPr lang="en-GB" sz="2000" dirty="0" smtClean="0">
                <a:latin typeface="Arial" panose="020B0604020202020204" pitchFamily="34" charset="0"/>
                <a:cs typeface="Arial" panose="020B0604020202020204" pitchFamily="34" charset="0"/>
              </a:rPr>
              <a:t>the</a:t>
            </a:r>
            <a:r>
              <a:rPr lang="en-GB" sz="2000" dirty="0" smtClean="0">
                <a:latin typeface="Arial" panose="020B0604020202020204" pitchFamily="34" charset="0"/>
                <a:cs typeface="Arial" panose="020B0604020202020204" pitchFamily="34" charset="0"/>
              </a:rPr>
              <a:t> borders </a:t>
            </a:r>
            <a:r>
              <a:rPr lang="en-GB" sz="2000" dirty="0" smtClean="0">
                <a:latin typeface="Arial" panose="020B0604020202020204" pitchFamily="34" charset="0"/>
                <a:cs typeface="Arial" panose="020B0604020202020204" pitchFamily="34" charset="0"/>
              </a:rPr>
              <a:t>and seems to have not fully defined what Uganda is capable of offering </a:t>
            </a:r>
            <a:endParaRPr lang="en-GB" sz="2000" dirty="0">
              <a:latin typeface="Arial" panose="020B0604020202020204" pitchFamily="34" charset="0"/>
              <a:cs typeface="Arial" panose="020B0604020202020204" pitchFamily="34" charset="0"/>
            </a:endParaRPr>
          </a:p>
          <a:p>
            <a:pPr lvl="0">
              <a:lnSpc>
                <a:spcPct val="100000"/>
              </a:lnSpc>
            </a:pPr>
            <a:r>
              <a:rPr lang="en-GB" sz="2000" dirty="0" smtClean="0">
                <a:latin typeface="Arial" panose="020B0604020202020204" pitchFamily="34" charset="0"/>
                <a:cs typeface="Arial" panose="020B0604020202020204" pitchFamily="34" charset="0"/>
              </a:rPr>
              <a:t>Low </a:t>
            </a:r>
            <a:r>
              <a:rPr lang="en-GB" sz="2000" dirty="0">
                <a:latin typeface="Arial" panose="020B0604020202020204" pitchFamily="34" charset="0"/>
                <a:cs typeface="Arial" panose="020B0604020202020204" pitchFamily="34" charset="0"/>
              </a:rPr>
              <a:t>level of funds available for </a:t>
            </a:r>
            <a:r>
              <a:rPr lang="en-GB" sz="2000" dirty="0" smtClean="0">
                <a:latin typeface="Arial" panose="020B0604020202020204" pitchFamily="34" charset="0"/>
                <a:cs typeface="Arial" panose="020B0604020202020204" pitchFamily="34" charset="0"/>
              </a:rPr>
              <a:t>marketing </a:t>
            </a:r>
            <a:r>
              <a:rPr lang="en-GB" sz="2000" dirty="0">
                <a:latin typeface="Arial" panose="020B0604020202020204" pitchFamily="34" charset="0"/>
                <a:cs typeface="Arial" panose="020B0604020202020204" pitchFamily="34" charset="0"/>
                <a:sym typeface="Wingdings" panose="05000000000000000000" pitchFamily="2" charset="2"/>
              </a:rPr>
              <a:t></a:t>
            </a:r>
            <a:r>
              <a:rPr lang="en-GB" sz="2000" dirty="0" smtClean="0">
                <a:latin typeface="Arial" panose="020B0604020202020204" pitchFamily="34" charset="0"/>
                <a:cs typeface="Arial" panose="020B0604020202020204" pitchFamily="34" charset="0"/>
              </a:rPr>
              <a:t> </a:t>
            </a:r>
            <a:r>
              <a:rPr lang="en-GB" sz="2000" dirty="0" smtClean="0">
                <a:latin typeface="Arial" panose="020B0604020202020204" pitchFamily="34" charset="0"/>
                <a:cs typeface="Arial" panose="020B0604020202020204" pitchFamily="34" charset="0"/>
              </a:rPr>
              <a:t>not enough</a:t>
            </a:r>
            <a:r>
              <a:rPr lang="en-GB" sz="2000" dirty="0" smtClean="0">
                <a:latin typeface="Arial" panose="020B0604020202020204" pitchFamily="34" charset="0"/>
                <a:cs typeface="Arial" panose="020B0604020202020204" pitchFamily="34" charset="0"/>
              </a:rPr>
              <a:t> </a:t>
            </a:r>
            <a:r>
              <a:rPr lang="en-GB" sz="2000" dirty="0">
                <a:latin typeface="Arial" panose="020B0604020202020204" pitchFamily="34" charset="0"/>
                <a:cs typeface="Arial" panose="020B0604020202020204" pitchFamily="34" charset="0"/>
              </a:rPr>
              <a:t>marketing and communication of the brand promise. </a:t>
            </a:r>
          </a:p>
          <a:p>
            <a:pPr lvl="0">
              <a:lnSpc>
                <a:spcPct val="100000"/>
              </a:lnSpc>
            </a:pPr>
            <a:r>
              <a:rPr lang="en-GB" sz="2000" dirty="0" smtClean="0">
                <a:latin typeface="Arial" panose="020B0604020202020204" pitchFamily="34" charset="0"/>
                <a:cs typeface="Arial" panose="020B0604020202020204" pitchFamily="34" charset="0"/>
              </a:rPr>
              <a:t>UTB </a:t>
            </a:r>
            <a:r>
              <a:rPr lang="en-GB" sz="2000" dirty="0">
                <a:latin typeface="Arial" panose="020B0604020202020204" pitchFamily="34" charset="0"/>
                <a:cs typeface="Arial" panose="020B0604020202020204" pitchFamily="34" charset="0"/>
              </a:rPr>
              <a:t>and other stakeholders need to support the converting of the ‘Uganda - Pearl of Africa’ slogan into a fully-fledged tourism brand for the country. </a:t>
            </a:r>
          </a:p>
          <a:p>
            <a:pPr lvl="0">
              <a:lnSpc>
                <a:spcPct val="100000"/>
              </a:lnSpc>
            </a:pPr>
            <a:r>
              <a:rPr lang="en-GB" sz="2000" dirty="0" smtClean="0">
                <a:latin typeface="Arial" panose="020B0604020202020204" pitchFamily="34" charset="0"/>
                <a:cs typeface="Arial" panose="020B0604020202020204" pitchFamily="34" charset="0"/>
              </a:rPr>
              <a:t>Or </a:t>
            </a:r>
            <a:r>
              <a:rPr lang="en-GB" sz="2000" u="sng" dirty="0" smtClean="0">
                <a:latin typeface="Arial" panose="020B0604020202020204" pitchFamily="34" charset="0"/>
                <a:cs typeface="Arial" panose="020B0604020202020204" pitchFamily="34" charset="0"/>
              </a:rPr>
              <a:t>rebranding</a:t>
            </a:r>
            <a:r>
              <a:rPr lang="en-GB" sz="2000" dirty="0" smtClean="0">
                <a:latin typeface="Arial" panose="020B0604020202020204" pitchFamily="34" charset="0"/>
                <a:cs typeface="Arial" panose="020B0604020202020204" pitchFamily="34" charset="0"/>
                <a:sym typeface="Wingdings" panose="05000000000000000000" pitchFamily="2" charset="2"/>
              </a:rPr>
              <a:t></a:t>
            </a:r>
            <a:r>
              <a:rPr lang="en-GB" sz="2000" dirty="0" smtClean="0">
                <a:latin typeface="Arial" panose="020B0604020202020204" pitchFamily="34" charset="0"/>
                <a:cs typeface="Arial" panose="020B0604020202020204" pitchFamily="34" charset="0"/>
              </a:rPr>
              <a:t> create </a:t>
            </a:r>
            <a:r>
              <a:rPr lang="en-GB" sz="2000" dirty="0">
                <a:latin typeface="Arial" panose="020B0604020202020204" pitchFamily="34" charset="0"/>
                <a:cs typeface="Arial" panose="020B0604020202020204" pitchFamily="34" charset="0"/>
              </a:rPr>
              <a:t>a new Brand for Uganda’s </a:t>
            </a:r>
            <a:r>
              <a:rPr lang="en-GB" sz="2000" dirty="0" smtClean="0">
                <a:latin typeface="Arial" panose="020B0604020202020204" pitchFamily="34" charset="0"/>
                <a:cs typeface="Arial" panose="020B0604020202020204" pitchFamily="34" charset="0"/>
              </a:rPr>
              <a:t>tourism (in consultation and by  </a:t>
            </a:r>
            <a:r>
              <a:rPr lang="en-GB" sz="2000" dirty="0">
                <a:latin typeface="Arial" panose="020B0604020202020204" pitchFamily="34" charset="0"/>
                <a:cs typeface="Arial" panose="020B0604020202020204" pitchFamily="34" charset="0"/>
              </a:rPr>
              <a:t>professional tourism </a:t>
            </a:r>
            <a:r>
              <a:rPr lang="en-GB" sz="2000" dirty="0" smtClean="0">
                <a:latin typeface="Arial" panose="020B0604020202020204" pitchFamily="34" charset="0"/>
                <a:cs typeface="Arial" panose="020B0604020202020204" pitchFamily="34" charset="0"/>
              </a:rPr>
              <a:t>consultants/firms</a:t>
            </a:r>
            <a:endParaRPr lang="en-GB" sz="2000" dirty="0">
              <a:latin typeface="Arial" panose="020B0604020202020204" pitchFamily="34" charset="0"/>
              <a:cs typeface="Arial" panose="020B0604020202020204" pitchFamily="34" charset="0"/>
            </a:endParaRPr>
          </a:p>
          <a:p>
            <a:pPr lvl="0">
              <a:lnSpc>
                <a:spcPct val="100000"/>
              </a:lnSpc>
            </a:pPr>
            <a:r>
              <a:rPr lang="en-GB" sz="2000" dirty="0" smtClean="0">
                <a:latin typeface="Arial" panose="020B0604020202020204" pitchFamily="34" charset="0"/>
                <a:cs typeface="Arial" panose="020B0604020202020204" pitchFamily="34" charset="0"/>
              </a:rPr>
              <a:t>Use </a:t>
            </a:r>
            <a:r>
              <a:rPr lang="en-GB" sz="2000" dirty="0">
                <a:latin typeface="Arial" panose="020B0604020202020204" pitchFamily="34" charset="0"/>
                <a:cs typeface="Arial" panose="020B0604020202020204" pitchFamily="34" charset="0"/>
              </a:rPr>
              <a:t>your </a:t>
            </a:r>
            <a:r>
              <a:rPr lang="en-GB" sz="2000" dirty="0" smtClean="0">
                <a:latin typeface="Arial" panose="020B0604020202020204" pitchFamily="34" charset="0"/>
                <a:cs typeface="Arial" panose="020B0604020202020204" pitchFamily="34" charset="0"/>
              </a:rPr>
              <a:t>accolades.</a:t>
            </a:r>
            <a:endParaRPr lang="en-GB" sz="2000" dirty="0">
              <a:latin typeface="Arial" panose="020B0604020202020204" pitchFamily="34" charset="0"/>
              <a:cs typeface="Arial" panose="020B0604020202020204" pitchFamily="34" charset="0"/>
            </a:endParaRPr>
          </a:p>
          <a:p>
            <a:pPr>
              <a:lnSpc>
                <a:spcPct val="100000"/>
              </a:lnSpc>
            </a:pPr>
            <a:r>
              <a:rPr lang="en-GB" sz="2000" dirty="0" smtClean="0">
                <a:latin typeface="Arial" panose="020B0604020202020204" pitchFamily="34" charset="0"/>
                <a:cs typeface="Arial" panose="020B0604020202020204" pitchFamily="34" charset="0"/>
              </a:rPr>
              <a:t>Collaborate </a:t>
            </a:r>
            <a:r>
              <a:rPr lang="en-GB" sz="2000" dirty="0">
                <a:latin typeface="Arial" panose="020B0604020202020204" pitchFamily="34" charset="0"/>
                <a:cs typeface="Arial" panose="020B0604020202020204" pitchFamily="34" charset="0"/>
              </a:rPr>
              <a:t>with the TV giants : Nat Geo (2016)</a:t>
            </a:r>
            <a:r>
              <a:rPr lang="en-GB" sz="2000" dirty="0">
                <a:latin typeface="Arial" panose="020B0604020202020204" pitchFamily="34" charset="0"/>
                <a:cs typeface="Arial" panose="020B0604020202020204" pitchFamily="34" charset="0"/>
                <a:sym typeface="Wingdings" panose="05000000000000000000" pitchFamily="2" charset="2"/>
              </a:rPr>
              <a:t></a:t>
            </a:r>
            <a:r>
              <a:rPr lang="en-GB" sz="2000" dirty="0" smtClean="0">
                <a:latin typeface="Arial" panose="020B0604020202020204" pitchFamily="34" charset="0"/>
                <a:cs typeface="Arial" panose="020B0604020202020204" pitchFamily="34" charset="0"/>
              </a:rPr>
              <a:t>10 million </a:t>
            </a:r>
            <a:r>
              <a:rPr lang="en-GB" sz="2000" dirty="0">
                <a:latin typeface="Arial" panose="020B0604020202020204" pitchFamily="34" charset="0"/>
                <a:cs typeface="Arial" panose="020B0604020202020204" pitchFamily="34" charset="0"/>
              </a:rPr>
              <a:t>people watched gorillas</a:t>
            </a:r>
          </a:p>
          <a:p>
            <a:pPr>
              <a:lnSpc>
                <a:spcPct val="100000"/>
              </a:lnSpc>
            </a:pPr>
            <a:r>
              <a:rPr lang="en-GB" sz="2000" dirty="0">
                <a:latin typeface="Arial" panose="020B0604020202020204" pitchFamily="34" charset="0"/>
                <a:cs typeface="Arial" panose="020B0604020202020204" pitchFamily="34" charset="0"/>
              </a:rPr>
              <a:t>Tap on </a:t>
            </a:r>
            <a:r>
              <a:rPr lang="en-GB" sz="2000" dirty="0" smtClean="0">
                <a:latin typeface="Arial" panose="020B0604020202020204" pitchFamily="34" charset="0"/>
                <a:cs typeface="Arial" panose="020B0604020202020204" pitchFamily="34" charset="0"/>
              </a:rPr>
              <a:t>celebrities</a:t>
            </a:r>
            <a:r>
              <a:rPr lang="en-GB" sz="2000" dirty="0">
                <a:latin typeface="Arial" panose="020B0604020202020204" pitchFamily="34" charset="0"/>
                <a:cs typeface="Arial" panose="020B0604020202020204" pitchFamily="34" charset="0"/>
              </a:rPr>
              <a:t> </a:t>
            </a:r>
            <a:r>
              <a:rPr lang="en-GB" sz="2000" dirty="0" smtClean="0">
                <a:latin typeface="Arial" panose="020B0604020202020204" pitchFamily="34" charset="0"/>
                <a:cs typeface="Arial" panose="020B0604020202020204" pitchFamily="34" charset="0"/>
              </a:rPr>
              <a:t>visit.</a:t>
            </a:r>
            <a:endParaRPr lang="en-GB" sz="2000" dirty="0">
              <a:latin typeface="Arial" panose="020B0604020202020204" pitchFamily="34" charset="0"/>
              <a:cs typeface="Arial" panose="020B0604020202020204" pitchFamily="34" charset="0"/>
            </a:endParaRPr>
          </a:p>
        </p:txBody>
      </p:sp>
      <p:sp>
        <p:nvSpPr>
          <p:cNvPr id="4" name="Title 1"/>
          <p:cNvSpPr txBox="1">
            <a:spLocks/>
          </p:cNvSpPr>
          <p:nvPr/>
        </p:nvSpPr>
        <p:spPr>
          <a:xfrm>
            <a:off x="239150" y="121509"/>
            <a:ext cx="11648049" cy="938034"/>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just"/>
            <a:r>
              <a:rPr lang="en-GB" sz="3000" b="1" spc="50" dirty="0" smtClean="0">
                <a:ln w="0">
                  <a:solidFill>
                    <a:schemeClr val="bg2">
                      <a:lumMod val="50000"/>
                    </a:schemeClr>
                  </a:solidFill>
                </a:ln>
                <a:solidFill>
                  <a:schemeClr val="tx1">
                    <a:lumMod val="65000"/>
                    <a:lumOff val="35000"/>
                  </a:schemeClr>
                </a:solidFill>
                <a:effectLst>
                  <a:innerShdw blurRad="63500" dist="50800" dir="13500000">
                    <a:srgbClr val="000000">
                      <a:alpha val="50000"/>
                    </a:srgbClr>
                  </a:innerShdw>
                </a:effectLst>
                <a:latin typeface="Arial" panose="020B0604020202020204" pitchFamily="34" charset="0"/>
                <a:cs typeface="Arial" panose="020B0604020202020204" pitchFamily="34" charset="0"/>
              </a:rPr>
              <a:t>Branding</a:t>
            </a:r>
            <a:endParaRPr lang="en-GB" sz="3000" b="1" spc="50" dirty="0">
              <a:ln w="0">
                <a:solidFill>
                  <a:schemeClr val="bg2">
                    <a:lumMod val="50000"/>
                  </a:schemeClr>
                </a:solidFill>
              </a:ln>
              <a:solidFill>
                <a:schemeClr val="tx1">
                  <a:lumMod val="65000"/>
                  <a:lumOff val="35000"/>
                </a:schemeClr>
              </a:solidFill>
              <a:effectLst>
                <a:innerShdw blurRad="63500" dist="50800" dir="13500000">
                  <a:srgbClr val="000000">
                    <a:alpha val="50000"/>
                  </a:srgbClr>
                </a:innerShdw>
              </a:effectLst>
              <a:latin typeface="Arial" panose="020B0604020202020204" pitchFamily="34" charset="0"/>
              <a:cs typeface="Arial" panose="020B0604020202020204" pitchFamily="34" charset="0"/>
            </a:endParaRPr>
          </a:p>
        </p:txBody>
      </p:sp>
      <p:sp>
        <p:nvSpPr>
          <p:cNvPr id="5" name="Rectangle 4"/>
          <p:cNvSpPr/>
          <p:nvPr/>
        </p:nvSpPr>
        <p:spPr>
          <a:xfrm>
            <a:off x="7949129" y="2075139"/>
            <a:ext cx="3938070" cy="3099608"/>
          </a:xfrm>
          <a:prstGeom prst="rect">
            <a:avLst/>
          </a:prstGeom>
          <a:solidFill>
            <a:schemeClr val="tx1">
              <a:lumMod val="50000"/>
              <a:lumOff val="50000"/>
            </a:schemeClr>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3">
            <a:schemeClr val="lt1"/>
          </a:lnRef>
          <a:fillRef idx="1">
            <a:schemeClr val="accent3"/>
          </a:fillRef>
          <a:effectRef idx="1">
            <a:schemeClr val="accent3"/>
          </a:effectRef>
          <a:fontRef idx="minor">
            <a:schemeClr val="lt1"/>
          </a:fontRef>
        </p:style>
        <p:txBody>
          <a:bodyPr rtlCol="0" anchor="ctr"/>
          <a:lstStyle/>
          <a:p>
            <a:pPr marL="285750" indent="-285750">
              <a:lnSpc>
                <a:spcPct val="100000"/>
              </a:lnSpc>
              <a:buFont typeface="Arial" panose="020B0604020202020204" pitchFamily="34" charset="0"/>
              <a:buChar char="•"/>
            </a:pPr>
            <a:endParaRPr lang="en-GB" sz="1700" dirty="0" smtClean="0">
              <a:latin typeface="Arial" panose="020B0604020202020204" pitchFamily="34" charset="0"/>
              <a:cs typeface="Arial" panose="020B0604020202020204" pitchFamily="34" charset="0"/>
            </a:endParaRPr>
          </a:p>
          <a:p>
            <a:pPr lvl="0" algn="just">
              <a:lnSpc>
                <a:spcPct val="100000"/>
              </a:lnSpc>
            </a:pPr>
            <a:r>
              <a:rPr lang="en-GB" sz="1600" dirty="0" smtClean="0">
                <a:latin typeface="Arial" panose="020B0604020202020204" pitchFamily="34" charset="0"/>
                <a:cs typeface="Arial" panose="020B0604020202020204" pitchFamily="34" charset="0"/>
              </a:rPr>
              <a:t>Uganda </a:t>
            </a:r>
            <a:r>
              <a:rPr lang="en-GB" sz="1600" dirty="0">
                <a:latin typeface="Arial" panose="020B0604020202020204" pitchFamily="34" charset="0"/>
                <a:cs typeface="Arial" panose="020B0604020202020204" pitchFamily="34" charset="0"/>
              </a:rPr>
              <a:t>has earned a number of accolades, most notably being: voted best destination in 2012 by Lonely Planet; </a:t>
            </a:r>
            <a:r>
              <a:rPr lang="en-GB" sz="1600" dirty="0" err="1">
                <a:latin typeface="Arial" panose="020B0604020202020204" pitchFamily="34" charset="0"/>
                <a:cs typeface="Arial" panose="020B0604020202020204" pitchFamily="34" charset="0"/>
              </a:rPr>
              <a:t>Bwindi</a:t>
            </a:r>
            <a:r>
              <a:rPr lang="en-GB" sz="1600" dirty="0">
                <a:latin typeface="Arial" panose="020B0604020202020204" pitchFamily="34" charset="0"/>
                <a:cs typeface="Arial" panose="020B0604020202020204" pitchFamily="34" charset="0"/>
              </a:rPr>
              <a:t> Impenetrable Forest National Park voted the best birding place in Africa by the World Birding Authority; the </a:t>
            </a:r>
            <a:r>
              <a:rPr lang="en-GB" sz="1600" dirty="0" err="1">
                <a:latin typeface="Arial" panose="020B0604020202020204" pitchFamily="34" charset="0"/>
                <a:cs typeface="Arial" panose="020B0604020202020204" pitchFamily="34" charset="0"/>
              </a:rPr>
              <a:t>Virungas</a:t>
            </a:r>
            <a:r>
              <a:rPr lang="en-GB" sz="1600" dirty="0">
                <a:latin typeface="Arial" panose="020B0604020202020204" pitchFamily="34" charset="0"/>
                <a:cs typeface="Arial" panose="020B0604020202020204" pitchFamily="34" charset="0"/>
              </a:rPr>
              <a:t> identified as one of the top 20 places to visit in the world by National Geographic.</a:t>
            </a:r>
          </a:p>
          <a:p>
            <a:pPr algn="ctr"/>
            <a:endParaRPr lang="en-US" sz="1700" dirty="0"/>
          </a:p>
        </p:txBody>
      </p:sp>
    </p:spTree>
    <p:extLst>
      <p:ext uri="{BB962C8B-B14F-4D97-AF65-F5344CB8AC3E}">
        <p14:creationId xmlns:p14="http://schemas.microsoft.com/office/powerpoint/2010/main" val="1923444068"/>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3775</TotalTime>
  <Words>2165</Words>
  <Application>Microsoft Office PowerPoint</Application>
  <PresentationFormat>Widescreen</PresentationFormat>
  <Paragraphs>305</Paragraphs>
  <Slides>28</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28</vt:i4>
      </vt:variant>
    </vt:vector>
  </HeadingPairs>
  <TitlesOfParts>
    <vt:vector size="35" baseType="lpstr">
      <vt:lpstr>맑은 고딕</vt:lpstr>
      <vt:lpstr>Arial</vt:lpstr>
      <vt:lpstr>Calibri</vt:lpstr>
      <vt:lpstr>Calibri Light</vt:lpstr>
      <vt:lpstr>Constantia</vt:lpstr>
      <vt:lpstr>Wingdings</vt:lpstr>
      <vt:lpstr>Office Theme</vt:lpstr>
      <vt:lpstr>How should government participate in the development of the sector to harness its full potential, apart from providing infrastructure?</vt:lpstr>
      <vt:lpstr>UGANDA TOURISM</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Windows User</dc:creator>
  <cp:lastModifiedBy>Windows User</cp:lastModifiedBy>
  <cp:revision>163</cp:revision>
  <cp:lastPrinted>2019-08-20T09:57:03Z</cp:lastPrinted>
  <dcterms:created xsi:type="dcterms:W3CDTF">2019-08-19T00:23:31Z</dcterms:created>
  <dcterms:modified xsi:type="dcterms:W3CDTF">2019-08-22T05:28:15Z</dcterms:modified>
</cp:coreProperties>
</file>