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79" r:id="rId3"/>
    <p:sldId id="277" r:id="rId4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6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E1A93-81E6-4FE5-AA72-4C8E13DEEFAA}" type="datetimeFigureOut">
              <a:rPr lang="en-GB" smtClean="0"/>
              <a:t>22/08/2019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BF34D-ADC8-4316-B0BC-9F3AD0812F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2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1942B-9EF6-49D6-B4C1-37B333B563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BDA29E-F13D-448A-BF7F-B8D7EC396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B2790-E952-4217-BBD8-A00693427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D3F42-818A-4263-A692-9820A9AC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7B7DC-B584-4057-8C7A-6F881FCD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597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AE020-2487-4728-B577-1E15B08CD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7A1DA1-114E-41F5-9E13-E5C74D1B3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B7822-DD53-4597-9A94-F4B4A1DF9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406FC-1CCE-4523-B5EF-AF1F75BC2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1ADE4-A870-4AA5-A2D3-C68525E6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135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65431D-ABD3-4056-8245-DEF0B09932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861729-1B08-431D-AF70-32F9E4753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D1C31-F468-48DE-B184-82B54C0DE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916E9-5E3B-460D-92AC-04DAEC9B1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F2EC1-B59E-4C82-9E69-E5A4E1EA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85451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9FCE7-277E-4BCE-80BE-85500033B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E9355-35E1-4D3D-8B17-4F7643F61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56905-C5B3-452C-971E-DC8095F02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A6E9B-C410-41DE-B85E-B930B0A3B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8ECE8-D728-4130-B213-A572C8561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92813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9EEF9-AC6E-4C95-A2DE-C0C0E3AEB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58BF7-8AA7-4555-912E-B3637A763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A2DDB-586E-4B26-A7C8-107D94E5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314C4-D043-4084-8EEC-5CC480971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B73D5-3C45-44B3-B1C8-62D212481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92749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B1779-35BD-4DDC-87D1-D53BF244B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D21CC-667E-4654-851E-F3872C6AFA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46FBC6-805A-4702-8945-69A3B2962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F8C2D-E8F0-4BC0-9E21-ADEB788DB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83293-B805-4735-9102-38F2DFA5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A1EBA5-3370-4158-A373-0A4B89FAE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7748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5188A-0821-4ACB-AD07-04DE0BCF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BE20A-B129-4B9A-A335-27818678F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9D54B-7B7D-4A03-B9D1-F3A31F7B3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E19FD0-9714-4DBB-AEAD-6C9DAD70E3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9AAD34-3A3A-42E0-A25D-7E9E5645A0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0C8ED3-39BE-4537-AF86-7BA89E04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FEAA41-0C79-4426-829C-C7945E9E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CCCDE8-E997-4558-B9C1-3768DEEBC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82346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5D6FC-FAAC-4087-9BCE-253E7879E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4FA6C1-D060-4DB0-8927-5863712F1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6D260F-B0A9-4A67-A2D4-C855264EB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1E3F8F-DB63-4054-A50D-3C6A02C4D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2366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DA6DD7-ECDA-481F-ABFE-0C93EDDAB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59D10-6AF5-4338-9B90-9672FF945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75033-423D-4B95-9E08-7E99B7D64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780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503D0-99DB-4B2F-B73E-5B13DAAB8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0A39-4271-426D-98DB-F1B680221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7653A9-56BD-48D6-BA87-401C71744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ACEA1-82F9-4DF3-8C6D-385C8C44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7D122-2021-44B8-9213-C035D62FD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210E64-7E1F-4D82-9A1E-DE5B150F6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9324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D4FD4-ED6C-4C96-84D5-B2C9AD69F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7AA94B-73F2-4BD7-A7A5-B0E9642D01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FD4C-A162-408A-93BD-57FDFBFEE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E8663-BE9D-401C-9855-B4A179A3A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2E59E-F775-4D3D-B280-A567938D2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FE0091-9732-47AE-AEC2-CDA81C5EF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69057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22F34F-EA9F-4AF2-A86A-4BD7F313B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DBBC8-44A7-406A-8D14-6B4D0857A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05713-0F17-41FC-90E4-C5464E97F8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DC184-C8AC-4246-85C8-75B54402C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AB5032-21A3-4FBC-8C4D-693959817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4692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4221C-44DA-E34F-9690-4FEE1597E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82897"/>
            <a:ext cx="9144000" cy="1836526"/>
          </a:xfrm>
        </p:spPr>
        <p:txBody>
          <a:bodyPr anchor="t">
            <a:normAutofit/>
          </a:bodyPr>
          <a:lstStyle/>
          <a:p>
            <a:r>
              <a:rPr lang="en-US" sz="5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Import Substitution and Export Promotion for Growth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74D1AA-E3D5-3144-8C40-7CE3CFE5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40829"/>
            <a:ext cx="9144000" cy="909959"/>
          </a:xfrm>
        </p:spPr>
        <p:txBody>
          <a:bodyPr>
            <a:normAutofit/>
          </a:bodyPr>
          <a:lstStyle/>
          <a:p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Uganda Economic Growth Forum</a:t>
            </a:r>
          </a:p>
          <a:p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22nd AUGUST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32B5D3-AF80-F54D-BD0E-B18FECB2B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04665" y="15699"/>
            <a:ext cx="3582670" cy="321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87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Actionable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5576"/>
            <a:ext cx="10515600" cy="5345899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Reduce Target 25% reduction in search costs for suppliers using;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	</a:t>
            </a:r>
            <a:r>
              <a:rPr lang="en-GB" sz="2900" dirty="0" err="1">
                <a:latin typeface="Bookman Old Style" panose="02050604050505020204" pitchFamily="18" charset="0"/>
                <a:cs typeface="Times New Roman" panose="02020603050405020304" pitchFamily="18" charset="0"/>
              </a:rPr>
              <a:t>i</a:t>
            </a: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) Internet platform support programme (e.g. Ali Baba) e.g. organize 		quarterly training sessions with the Uganda Manufacturers Association Ali 	Baba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	ii) Firms peer-to-peer learning I e.g. organize quarterly peer groups with 		Uganda business groups China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	iii) Target key ﬁrms in Supplier </a:t>
            </a:r>
            <a:r>
              <a:rPr lang="en-GB" sz="2900">
                <a:latin typeface="Bookman Old Style" panose="02050604050505020204" pitchFamily="18" charset="0"/>
                <a:cs typeface="Times New Roman" panose="02020603050405020304" pitchFamily="18" charset="0"/>
              </a:rPr>
              <a:t>Development Programmes </a:t>
            </a: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e.g. establish 	anchor ﬁrm support unit and annual public-supplier meetings Chile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 startAt="2"/>
            </a:pP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Increase funding towards </a:t>
            </a:r>
            <a:r>
              <a:rPr lang="en-GB" sz="2900" dirty="0" err="1">
                <a:latin typeface="Bookman Old Style" panose="02050604050505020204" pitchFamily="18" charset="0"/>
                <a:cs typeface="Times New Roman" panose="02020603050405020304" pitchFamily="18" charset="0"/>
              </a:rPr>
              <a:t>agro</a:t>
            </a: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-processing given that it has a low import content and higher prospects for exports. 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 startAt="2"/>
            </a:pP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Don’t increase tariffs for the purpose of promoting local industries as it is costly and undermines competition at least not without sunset clauses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 startAt="2"/>
            </a:pP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Increase the budget allocation towards the revision and implementation of the existing National Export Promotion Development strategy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 startAt="2"/>
            </a:pPr>
            <a:r>
              <a:rPr lang="en-GB" sz="2900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Increase funding towards sensitization of firms on markets, suppliers, standards and regulation, opportunities to access finance.</a:t>
            </a:r>
          </a:p>
          <a:p>
            <a:pPr marL="0" indent="0">
              <a:lnSpc>
                <a:spcPct val="110000"/>
              </a:lnSpc>
              <a:buNone/>
            </a:pPr>
            <a:endParaRPr lang="en-GB" dirty="0"/>
          </a:p>
          <a:p>
            <a:pPr marL="0" indent="0">
              <a:lnSpc>
                <a:spcPct val="110000"/>
              </a:lnSpc>
              <a:buNone/>
            </a:pPr>
            <a:endParaRPr lang="en-GB" dirty="0"/>
          </a:p>
          <a:p>
            <a:pPr marL="0" indent="0">
              <a:lnSpc>
                <a:spcPct val="110000"/>
              </a:lnSpc>
              <a:buNone/>
            </a:pPr>
            <a:endParaRPr lang="en-US" dirty="0"/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79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4221C-44DA-E34F-9690-4FEE1597E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82897"/>
            <a:ext cx="9144000" cy="2057932"/>
          </a:xfrm>
        </p:spPr>
        <p:txBody>
          <a:bodyPr anchor="t">
            <a:norm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Thank you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32B5D3-AF80-F54D-BD0E-B18FECB2B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04665" y="15699"/>
            <a:ext cx="3582670" cy="321754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569291C6-4164-F14E-89D0-DEFC9D639A78}"/>
              </a:ext>
            </a:extLst>
          </p:cNvPr>
          <p:cNvSpPr txBox="1">
            <a:spLocks/>
          </p:cNvSpPr>
          <p:nvPr/>
        </p:nvSpPr>
        <p:spPr>
          <a:xfrm>
            <a:off x="1524000" y="5540829"/>
            <a:ext cx="9144000" cy="909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1">
                <a:solidFill>
                  <a:schemeClr val="tx1">
                    <a:lumMod val="65000"/>
                    <a:lumOff val="35000"/>
                  </a:schemeClr>
                </a:solidFill>
              </a:rPr>
              <a:t>Uganda Economic Growth Forum</a:t>
            </a:r>
          </a:p>
          <a:p>
            <a:r>
              <a:rPr lang="en-GB" i="1">
                <a:solidFill>
                  <a:schemeClr val="tx1">
                    <a:lumMod val="65000"/>
                    <a:lumOff val="35000"/>
                  </a:schemeClr>
                </a:solidFill>
              </a:rPr>
              <a:t>22nd AUGUST 2019</a:t>
            </a:r>
            <a:endParaRPr lang="en-GB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696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2413</TotalTime>
  <Words>38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Book Antiqua</vt:lpstr>
      <vt:lpstr>Bookman Old Style</vt:lpstr>
      <vt:lpstr>Calibri</vt:lpstr>
      <vt:lpstr>Calibri Light</vt:lpstr>
      <vt:lpstr>Office Theme</vt:lpstr>
      <vt:lpstr>Import Substitution and Export Promotion for Growth</vt:lpstr>
      <vt:lpstr>Actionable points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Joanah</cp:lastModifiedBy>
  <cp:revision>175</cp:revision>
  <dcterms:created xsi:type="dcterms:W3CDTF">2019-08-13T22:25:44Z</dcterms:created>
  <dcterms:modified xsi:type="dcterms:W3CDTF">2019-08-22T12:57:13Z</dcterms:modified>
</cp:coreProperties>
</file>