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5"/>
  </p:notesMasterIdLst>
  <p:sldIdLst>
    <p:sldId id="428" r:id="rId5"/>
    <p:sldId id="394" r:id="rId6"/>
    <p:sldId id="418" r:id="rId7"/>
    <p:sldId id="404" r:id="rId8"/>
    <p:sldId id="406" r:id="rId9"/>
    <p:sldId id="513" r:id="rId10"/>
    <p:sldId id="413" r:id="rId11"/>
    <p:sldId id="515" r:id="rId12"/>
    <p:sldId id="407" r:id="rId13"/>
    <p:sldId id="411" r:id="rId1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4D15"/>
    <a:srgbClr val="E6A522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AD1EFD-09C2-40E5-97C3-A2627640DE62}" v="272" dt="2019-08-20T15:36:41.7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71" autoAdjust="0"/>
    <p:restoredTop sz="95268" autoAdjust="0"/>
  </p:normalViewPr>
  <p:slideViewPr>
    <p:cSldViewPr snapToGrid="0">
      <p:cViewPr varScale="1">
        <p:scale>
          <a:sx n="73" d="100"/>
          <a:sy n="73" d="100"/>
        </p:scale>
        <p:origin x="5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rill Vasiliev" userId="706168f9-c4b6-40f6-b43a-c44449ed1e00" providerId="ADAL" clId="{B02FADA8-54D5-4D06-B0F7-B9EE6AB63AB8}"/>
    <pc:docChg chg="undo custSel addSld delSld modSld sldOrd">
      <pc:chgData name="Kirill Vasiliev" userId="706168f9-c4b6-40f6-b43a-c44449ed1e00" providerId="ADAL" clId="{B02FADA8-54D5-4D06-B0F7-B9EE6AB63AB8}" dt="2019-08-20T15:36:41.796" v="270" actId="14100"/>
      <pc:docMkLst>
        <pc:docMk/>
      </pc:docMkLst>
      <pc:sldChg chg="modSp">
        <pc:chgData name="Kirill Vasiliev" userId="706168f9-c4b6-40f6-b43a-c44449ed1e00" providerId="ADAL" clId="{B02FADA8-54D5-4D06-B0F7-B9EE6AB63AB8}" dt="2019-08-20T13:53:55.959" v="253" actId="403"/>
        <pc:sldMkLst>
          <pc:docMk/>
          <pc:sldMk cId="3034835697" sldId="394"/>
        </pc:sldMkLst>
        <pc:spChg chg="mod">
          <ac:chgData name="Kirill Vasiliev" userId="706168f9-c4b6-40f6-b43a-c44449ed1e00" providerId="ADAL" clId="{B02FADA8-54D5-4D06-B0F7-B9EE6AB63AB8}" dt="2019-08-20T13:53:55.959" v="253" actId="403"/>
          <ac:spMkLst>
            <pc:docMk/>
            <pc:sldMk cId="3034835697" sldId="394"/>
            <ac:spMk id="7" creationId="{0765A54A-8FD6-BB41-93FC-29D6EA71BAF0}"/>
          </ac:spMkLst>
        </pc:spChg>
      </pc:sldChg>
      <pc:sldChg chg="del">
        <pc:chgData name="Kirill Vasiliev" userId="706168f9-c4b6-40f6-b43a-c44449ed1e00" providerId="ADAL" clId="{B02FADA8-54D5-4D06-B0F7-B9EE6AB63AB8}" dt="2019-08-20T13:39:19.138" v="42" actId="2696"/>
        <pc:sldMkLst>
          <pc:docMk/>
          <pc:sldMk cId="1980763954" sldId="403"/>
        </pc:sldMkLst>
      </pc:sldChg>
      <pc:sldChg chg="delSp modSp ord">
        <pc:chgData name="Kirill Vasiliev" userId="706168f9-c4b6-40f6-b43a-c44449ed1e00" providerId="ADAL" clId="{B02FADA8-54D5-4D06-B0F7-B9EE6AB63AB8}" dt="2019-08-20T13:38:04.839" v="40" actId="20577"/>
        <pc:sldMkLst>
          <pc:docMk/>
          <pc:sldMk cId="3453747075" sldId="404"/>
        </pc:sldMkLst>
        <pc:spChg chg="mod">
          <ac:chgData name="Kirill Vasiliev" userId="706168f9-c4b6-40f6-b43a-c44449ed1e00" providerId="ADAL" clId="{B02FADA8-54D5-4D06-B0F7-B9EE6AB63AB8}" dt="2019-08-20T13:38:04.839" v="40" actId="20577"/>
          <ac:spMkLst>
            <pc:docMk/>
            <pc:sldMk cId="3453747075" sldId="404"/>
            <ac:spMk id="4" creationId="{EE3D4D82-1734-6046-B0C0-D6D906472A6C}"/>
          </ac:spMkLst>
        </pc:spChg>
        <pc:picChg chg="del">
          <ac:chgData name="Kirill Vasiliev" userId="706168f9-c4b6-40f6-b43a-c44449ed1e00" providerId="ADAL" clId="{B02FADA8-54D5-4D06-B0F7-B9EE6AB63AB8}" dt="2019-08-20T13:37:43.274" v="36" actId="478"/>
          <ac:picMkLst>
            <pc:docMk/>
            <pc:sldMk cId="3453747075" sldId="404"/>
            <ac:picMk id="7" creationId="{D94FD63D-A00D-6740-9A1E-A1718B69844F}"/>
          </ac:picMkLst>
        </pc:picChg>
      </pc:sldChg>
      <pc:sldChg chg="modSp">
        <pc:chgData name="Kirill Vasiliev" userId="706168f9-c4b6-40f6-b43a-c44449ed1e00" providerId="ADAL" clId="{B02FADA8-54D5-4D06-B0F7-B9EE6AB63AB8}" dt="2019-08-20T13:53:40.524" v="251" actId="6549"/>
        <pc:sldMkLst>
          <pc:docMk/>
          <pc:sldMk cId="875888223" sldId="406"/>
        </pc:sldMkLst>
        <pc:spChg chg="mod">
          <ac:chgData name="Kirill Vasiliev" userId="706168f9-c4b6-40f6-b43a-c44449ed1e00" providerId="ADAL" clId="{B02FADA8-54D5-4D06-B0F7-B9EE6AB63AB8}" dt="2019-08-20T13:53:40.524" v="251" actId="6549"/>
          <ac:spMkLst>
            <pc:docMk/>
            <pc:sldMk cId="875888223" sldId="406"/>
            <ac:spMk id="2" creationId="{915621D5-1AB1-6744-90C0-9A9DA86FD1CF}"/>
          </ac:spMkLst>
        </pc:spChg>
      </pc:sldChg>
      <pc:sldChg chg="delSp modSp">
        <pc:chgData name="Kirill Vasiliev" userId="706168f9-c4b6-40f6-b43a-c44449ed1e00" providerId="ADAL" clId="{B02FADA8-54D5-4D06-B0F7-B9EE6AB63AB8}" dt="2019-08-20T15:36:34.306" v="269" actId="14100"/>
        <pc:sldMkLst>
          <pc:docMk/>
          <pc:sldMk cId="1040570219" sldId="407"/>
        </pc:sldMkLst>
        <pc:spChg chg="mod">
          <ac:chgData name="Kirill Vasiliev" userId="706168f9-c4b6-40f6-b43a-c44449ed1e00" providerId="ADAL" clId="{B02FADA8-54D5-4D06-B0F7-B9EE6AB63AB8}" dt="2019-08-20T13:52:38.616" v="249" actId="20577"/>
          <ac:spMkLst>
            <pc:docMk/>
            <pc:sldMk cId="1040570219" sldId="407"/>
            <ac:spMk id="4" creationId="{B133A97D-EF38-4E4F-B4E3-A875938CB298}"/>
          </ac:spMkLst>
        </pc:spChg>
        <pc:spChg chg="del">
          <ac:chgData name="Kirill Vasiliev" userId="706168f9-c4b6-40f6-b43a-c44449ed1e00" providerId="ADAL" clId="{B02FADA8-54D5-4D06-B0F7-B9EE6AB63AB8}" dt="2019-08-20T13:34:26.611" v="17" actId="478"/>
          <ac:spMkLst>
            <pc:docMk/>
            <pc:sldMk cId="1040570219" sldId="407"/>
            <ac:spMk id="5" creationId="{B8277723-2A77-1D4B-BFBB-C54CFC4C615C}"/>
          </ac:spMkLst>
        </pc:spChg>
        <pc:spChg chg="mod">
          <ac:chgData name="Kirill Vasiliev" userId="706168f9-c4b6-40f6-b43a-c44449ed1e00" providerId="ADAL" clId="{B02FADA8-54D5-4D06-B0F7-B9EE6AB63AB8}" dt="2019-08-20T13:51:17.939" v="236" actId="20577"/>
          <ac:spMkLst>
            <pc:docMk/>
            <pc:sldMk cId="1040570219" sldId="407"/>
            <ac:spMk id="15" creationId="{097630D8-1C9B-0A4E-B553-E52208E3C745}"/>
          </ac:spMkLst>
        </pc:spChg>
        <pc:spChg chg="del">
          <ac:chgData name="Kirill Vasiliev" userId="706168f9-c4b6-40f6-b43a-c44449ed1e00" providerId="ADAL" clId="{B02FADA8-54D5-4D06-B0F7-B9EE6AB63AB8}" dt="2019-08-20T13:34:24.983" v="16" actId="478"/>
          <ac:spMkLst>
            <pc:docMk/>
            <pc:sldMk cId="1040570219" sldId="407"/>
            <ac:spMk id="21" creationId="{2D350B5A-812D-B349-9E6D-55B99A6EA20C}"/>
          </ac:spMkLst>
        </pc:spChg>
        <pc:spChg chg="del">
          <ac:chgData name="Kirill Vasiliev" userId="706168f9-c4b6-40f6-b43a-c44449ed1e00" providerId="ADAL" clId="{B02FADA8-54D5-4D06-B0F7-B9EE6AB63AB8}" dt="2019-08-20T13:34:22.117" v="15" actId="478"/>
          <ac:spMkLst>
            <pc:docMk/>
            <pc:sldMk cId="1040570219" sldId="407"/>
            <ac:spMk id="23" creationId="{0F31BBFB-0534-3447-A6AC-E450528359DE}"/>
          </ac:spMkLst>
        </pc:spChg>
        <pc:spChg chg="mod">
          <ac:chgData name="Kirill Vasiliev" userId="706168f9-c4b6-40f6-b43a-c44449ed1e00" providerId="ADAL" clId="{B02FADA8-54D5-4D06-B0F7-B9EE6AB63AB8}" dt="2019-08-20T13:48:50.942" v="213" actId="403"/>
          <ac:spMkLst>
            <pc:docMk/>
            <pc:sldMk cId="1040570219" sldId="407"/>
            <ac:spMk id="28" creationId="{00471924-C1F9-AC4D-A43C-8F6ABAF77199}"/>
          </ac:spMkLst>
        </pc:spChg>
        <pc:spChg chg="mod">
          <ac:chgData name="Kirill Vasiliev" userId="706168f9-c4b6-40f6-b43a-c44449ed1e00" providerId="ADAL" clId="{B02FADA8-54D5-4D06-B0F7-B9EE6AB63AB8}" dt="2019-08-20T13:48:50.942" v="213" actId="403"/>
          <ac:spMkLst>
            <pc:docMk/>
            <pc:sldMk cId="1040570219" sldId="407"/>
            <ac:spMk id="29" creationId="{D5CAB728-ACB8-9A42-AA71-785B66654906}"/>
          </ac:spMkLst>
        </pc:spChg>
        <pc:spChg chg="mod">
          <ac:chgData name="Kirill Vasiliev" userId="706168f9-c4b6-40f6-b43a-c44449ed1e00" providerId="ADAL" clId="{B02FADA8-54D5-4D06-B0F7-B9EE6AB63AB8}" dt="2019-08-20T15:36:34.306" v="269" actId="14100"/>
          <ac:spMkLst>
            <pc:docMk/>
            <pc:sldMk cId="1040570219" sldId="407"/>
            <ac:spMk id="30" creationId="{78ABB862-C8D2-3F4A-A1C6-0B967E5C204D}"/>
          </ac:spMkLst>
        </pc:spChg>
        <pc:picChg chg="mod">
          <ac:chgData name="Kirill Vasiliev" userId="706168f9-c4b6-40f6-b43a-c44449ed1e00" providerId="ADAL" clId="{B02FADA8-54D5-4D06-B0F7-B9EE6AB63AB8}" dt="2019-08-20T13:48:56.833" v="214" actId="1076"/>
          <ac:picMkLst>
            <pc:docMk/>
            <pc:sldMk cId="1040570219" sldId="407"/>
            <ac:picMk id="22" creationId="{E99BE165-776C-A548-A89C-6D973FA644CF}"/>
          </ac:picMkLst>
        </pc:picChg>
      </pc:sldChg>
      <pc:sldChg chg="add del">
        <pc:chgData name="Kirill Vasiliev" userId="706168f9-c4b6-40f6-b43a-c44449ed1e00" providerId="ADAL" clId="{B02FADA8-54D5-4D06-B0F7-B9EE6AB63AB8}" dt="2019-08-20T13:33:44.558" v="13" actId="2696"/>
        <pc:sldMkLst>
          <pc:docMk/>
          <pc:sldMk cId="1174207767" sldId="408"/>
        </pc:sldMkLst>
      </pc:sldChg>
      <pc:sldChg chg="delSp modSp">
        <pc:chgData name="Kirill Vasiliev" userId="706168f9-c4b6-40f6-b43a-c44449ed1e00" providerId="ADAL" clId="{B02FADA8-54D5-4D06-B0F7-B9EE6AB63AB8}" dt="2019-08-20T15:36:41.796" v="270" actId="14100"/>
        <pc:sldMkLst>
          <pc:docMk/>
          <pc:sldMk cId="794600530" sldId="411"/>
        </pc:sldMkLst>
        <pc:spChg chg="mod">
          <ac:chgData name="Kirill Vasiliev" userId="706168f9-c4b6-40f6-b43a-c44449ed1e00" providerId="ADAL" clId="{B02FADA8-54D5-4D06-B0F7-B9EE6AB63AB8}" dt="2019-08-20T13:50:36.003" v="221" actId="113"/>
          <ac:spMkLst>
            <pc:docMk/>
            <pc:sldMk cId="794600530" sldId="411"/>
            <ac:spMk id="2" creationId="{2934BFEF-8BF5-9041-8172-CE5CF7262E64}"/>
          </ac:spMkLst>
        </pc:spChg>
        <pc:spChg chg="mod">
          <ac:chgData name="Kirill Vasiliev" userId="706168f9-c4b6-40f6-b43a-c44449ed1e00" providerId="ADAL" clId="{B02FADA8-54D5-4D06-B0F7-B9EE6AB63AB8}" dt="2019-08-20T15:36:41.796" v="270" actId="14100"/>
          <ac:spMkLst>
            <pc:docMk/>
            <pc:sldMk cId="794600530" sldId="411"/>
            <ac:spMk id="3" creationId="{F8F9110D-6087-CC4F-82C6-1629378A6457}"/>
          </ac:spMkLst>
        </pc:spChg>
        <pc:spChg chg="mod">
          <ac:chgData name="Kirill Vasiliev" userId="706168f9-c4b6-40f6-b43a-c44449ed1e00" providerId="ADAL" clId="{B02FADA8-54D5-4D06-B0F7-B9EE6AB63AB8}" dt="2019-08-20T13:52:13.398" v="238" actId="6549"/>
          <ac:spMkLst>
            <pc:docMk/>
            <pc:sldMk cId="794600530" sldId="411"/>
            <ac:spMk id="4" creationId="{B133A97D-EF38-4E4F-B4E3-A875938CB298}"/>
          </ac:spMkLst>
        </pc:spChg>
        <pc:spChg chg="mod">
          <ac:chgData name="Kirill Vasiliev" userId="706168f9-c4b6-40f6-b43a-c44449ed1e00" providerId="ADAL" clId="{B02FADA8-54D5-4D06-B0F7-B9EE6AB63AB8}" dt="2019-08-20T13:50:36.003" v="221" actId="113"/>
          <ac:spMkLst>
            <pc:docMk/>
            <pc:sldMk cId="794600530" sldId="411"/>
            <ac:spMk id="5" creationId="{5F622E89-7C29-2243-BA4A-125046D6BB3E}"/>
          </ac:spMkLst>
        </pc:spChg>
        <pc:spChg chg="mod">
          <ac:chgData name="Kirill Vasiliev" userId="706168f9-c4b6-40f6-b43a-c44449ed1e00" providerId="ADAL" clId="{B02FADA8-54D5-4D06-B0F7-B9EE6AB63AB8}" dt="2019-08-20T13:50:36.003" v="221" actId="113"/>
          <ac:spMkLst>
            <pc:docMk/>
            <pc:sldMk cId="794600530" sldId="411"/>
            <ac:spMk id="6" creationId="{629B5E93-8229-3A46-9AAE-44DF006278EF}"/>
          </ac:spMkLst>
        </pc:spChg>
        <pc:spChg chg="del mod">
          <ac:chgData name="Kirill Vasiliev" userId="706168f9-c4b6-40f6-b43a-c44449ed1e00" providerId="ADAL" clId="{B02FADA8-54D5-4D06-B0F7-B9EE6AB63AB8}" dt="2019-08-20T13:49:15.370" v="218" actId="478"/>
          <ac:spMkLst>
            <pc:docMk/>
            <pc:sldMk cId="794600530" sldId="411"/>
            <ac:spMk id="8" creationId="{ACC563ED-DEAE-A442-B4DB-A6563797871C}"/>
          </ac:spMkLst>
        </pc:spChg>
        <pc:spChg chg="mod">
          <ac:chgData name="Kirill Vasiliev" userId="706168f9-c4b6-40f6-b43a-c44449ed1e00" providerId="ADAL" clId="{B02FADA8-54D5-4D06-B0F7-B9EE6AB63AB8}" dt="2019-08-20T13:51:26.139" v="237"/>
          <ac:spMkLst>
            <pc:docMk/>
            <pc:sldMk cId="794600530" sldId="411"/>
            <ac:spMk id="15" creationId="{097630D8-1C9B-0A4E-B553-E52208E3C745}"/>
          </ac:spMkLst>
        </pc:spChg>
        <pc:spChg chg="mod">
          <ac:chgData name="Kirill Vasiliev" userId="706168f9-c4b6-40f6-b43a-c44449ed1e00" providerId="ADAL" clId="{B02FADA8-54D5-4D06-B0F7-B9EE6AB63AB8}" dt="2019-08-20T13:49:09.258" v="217" actId="1076"/>
          <ac:spMkLst>
            <pc:docMk/>
            <pc:sldMk cId="794600530" sldId="411"/>
            <ac:spMk id="19" creationId="{00000000-0000-0000-0000-000000000000}"/>
          </ac:spMkLst>
        </pc:spChg>
        <pc:spChg chg="del">
          <ac:chgData name="Kirill Vasiliev" userId="706168f9-c4b6-40f6-b43a-c44449ed1e00" providerId="ADAL" clId="{B02FADA8-54D5-4D06-B0F7-B9EE6AB63AB8}" dt="2019-08-20T13:35:18.288" v="29" actId="478"/>
          <ac:spMkLst>
            <pc:docMk/>
            <pc:sldMk cId="794600530" sldId="411"/>
            <ac:spMk id="20" creationId="{3ECAEEAF-DDA9-3D4E-B21E-F5548ABB6E22}"/>
          </ac:spMkLst>
        </pc:spChg>
        <pc:spChg chg="del">
          <ac:chgData name="Kirill Vasiliev" userId="706168f9-c4b6-40f6-b43a-c44449ed1e00" providerId="ADAL" clId="{B02FADA8-54D5-4D06-B0F7-B9EE6AB63AB8}" dt="2019-08-20T13:34:43.527" v="21" actId="478"/>
          <ac:spMkLst>
            <pc:docMk/>
            <pc:sldMk cId="794600530" sldId="411"/>
            <ac:spMk id="23" creationId="{D45B811E-93DF-7146-B46A-6AA32038CACA}"/>
          </ac:spMkLst>
        </pc:spChg>
        <pc:spChg chg="del">
          <ac:chgData name="Kirill Vasiliev" userId="706168f9-c4b6-40f6-b43a-c44449ed1e00" providerId="ADAL" clId="{B02FADA8-54D5-4D06-B0F7-B9EE6AB63AB8}" dt="2019-08-20T13:34:40.537" v="20" actId="478"/>
          <ac:spMkLst>
            <pc:docMk/>
            <pc:sldMk cId="794600530" sldId="411"/>
            <ac:spMk id="29" creationId="{0BB07F1F-C211-2F4A-B147-9ACE57A9886D}"/>
          </ac:spMkLst>
        </pc:spChg>
        <pc:spChg chg="del mod">
          <ac:chgData name="Kirill Vasiliev" userId="706168f9-c4b6-40f6-b43a-c44449ed1e00" providerId="ADAL" clId="{B02FADA8-54D5-4D06-B0F7-B9EE6AB63AB8}" dt="2019-08-20T13:34:44.696" v="23" actId="478"/>
          <ac:spMkLst>
            <pc:docMk/>
            <pc:sldMk cId="794600530" sldId="411"/>
            <ac:spMk id="30" creationId="{65A1366C-AEB3-0A42-825D-BF6D08296480}"/>
          </ac:spMkLst>
        </pc:spChg>
        <pc:spChg chg="del">
          <ac:chgData name="Kirill Vasiliev" userId="706168f9-c4b6-40f6-b43a-c44449ed1e00" providerId="ADAL" clId="{B02FADA8-54D5-4D06-B0F7-B9EE6AB63AB8}" dt="2019-08-20T13:34:46.632" v="24" actId="478"/>
          <ac:spMkLst>
            <pc:docMk/>
            <pc:sldMk cId="794600530" sldId="411"/>
            <ac:spMk id="31" creationId="{DE08666B-F179-6949-B6F4-DD9331DBD8A8}"/>
          </ac:spMkLst>
        </pc:spChg>
        <pc:picChg chg="mod">
          <ac:chgData name="Kirill Vasiliev" userId="706168f9-c4b6-40f6-b43a-c44449ed1e00" providerId="ADAL" clId="{B02FADA8-54D5-4D06-B0F7-B9EE6AB63AB8}" dt="2019-08-20T13:49:09.258" v="217" actId="1076"/>
          <ac:picMkLst>
            <pc:docMk/>
            <pc:sldMk cId="794600530" sldId="411"/>
            <ac:picMk id="10" creationId="{E483E889-6E8B-1D41-AC6E-FD5ECA6A13FD}"/>
          </ac:picMkLst>
        </pc:picChg>
        <pc:picChg chg="mod">
          <ac:chgData name="Kirill Vasiliev" userId="706168f9-c4b6-40f6-b43a-c44449ed1e00" providerId="ADAL" clId="{B02FADA8-54D5-4D06-B0F7-B9EE6AB63AB8}" dt="2019-08-20T13:49:09.258" v="217" actId="1076"/>
          <ac:picMkLst>
            <pc:docMk/>
            <pc:sldMk cId="794600530" sldId="411"/>
            <ac:picMk id="11" creationId="{91F23E34-955C-554E-89D6-283D0BCBA584}"/>
          </ac:picMkLst>
        </pc:picChg>
        <pc:picChg chg="mod">
          <ac:chgData name="Kirill Vasiliev" userId="706168f9-c4b6-40f6-b43a-c44449ed1e00" providerId="ADAL" clId="{B02FADA8-54D5-4D06-B0F7-B9EE6AB63AB8}" dt="2019-08-20T13:49:09.258" v="217" actId="1076"/>
          <ac:picMkLst>
            <pc:docMk/>
            <pc:sldMk cId="794600530" sldId="411"/>
            <ac:picMk id="22" creationId="{0D34A420-830A-BC47-B27F-BAB028F049DF}"/>
          </ac:picMkLst>
        </pc:picChg>
        <pc:picChg chg="mod">
          <ac:chgData name="Kirill Vasiliev" userId="706168f9-c4b6-40f6-b43a-c44449ed1e00" providerId="ADAL" clId="{B02FADA8-54D5-4D06-B0F7-B9EE6AB63AB8}" dt="2019-08-20T13:49:09.258" v="217" actId="1076"/>
          <ac:picMkLst>
            <pc:docMk/>
            <pc:sldMk cId="794600530" sldId="411"/>
            <ac:picMk id="26" creationId="{D96F9AF1-6785-C549-A246-26D93E77C3CF}"/>
          </ac:picMkLst>
        </pc:picChg>
      </pc:sldChg>
      <pc:sldChg chg="del">
        <pc:chgData name="Kirill Vasiliev" userId="706168f9-c4b6-40f6-b43a-c44449ed1e00" providerId="ADAL" clId="{B02FADA8-54D5-4D06-B0F7-B9EE6AB63AB8}" dt="2019-08-20T13:35:24.271" v="30" actId="2696"/>
        <pc:sldMkLst>
          <pc:docMk/>
          <pc:sldMk cId="1047090459" sldId="412"/>
        </pc:sldMkLst>
      </pc:sldChg>
      <pc:sldChg chg="delSp modSp del">
        <pc:chgData name="Kirill Vasiliev" userId="706168f9-c4b6-40f6-b43a-c44449ed1e00" providerId="ADAL" clId="{B02FADA8-54D5-4D06-B0F7-B9EE6AB63AB8}" dt="2019-08-20T15:36:13.588" v="266" actId="6549"/>
        <pc:sldMkLst>
          <pc:docMk/>
          <pc:sldMk cId="1085018515" sldId="413"/>
        </pc:sldMkLst>
        <pc:spChg chg="del">
          <ac:chgData name="Kirill Vasiliev" userId="706168f9-c4b6-40f6-b43a-c44449ed1e00" providerId="ADAL" clId="{B02FADA8-54D5-4D06-B0F7-B9EE6AB63AB8}" dt="2019-08-20T13:44:25.145" v="84" actId="478"/>
          <ac:spMkLst>
            <pc:docMk/>
            <pc:sldMk cId="1085018515" sldId="413"/>
            <ac:spMk id="3" creationId="{CD5616D2-D928-7A48-8B82-45EC31AD0C2B}"/>
          </ac:spMkLst>
        </pc:spChg>
        <pc:spChg chg="mod">
          <ac:chgData name="Kirill Vasiliev" userId="706168f9-c4b6-40f6-b43a-c44449ed1e00" providerId="ADAL" clId="{B02FADA8-54D5-4D06-B0F7-B9EE6AB63AB8}" dt="2019-08-20T15:36:13.588" v="266" actId="6549"/>
          <ac:spMkLst>
            <pc:docMk/>
            <pc:sldMk cId="1085018515" sldId="413"/>
            <ac:spMk id="5" creationId="{DDEE611D-14D5-A346-9FF0-8D62DE8779C6}"/>
          </ac:spMkLst>
        </pc:spChg>
        <pc:spChg chg="mod">
          <ac:chgData name="Kirill Vasiliev" userId="706168f9-c4b6-40f6-b43a-c44449ed1e00" providerId="ADAL" clId="{B02FADA8-54D5-4D06-B0F7-B9EE6AB63AB8}" dt="2019-08-20T13:44:48.437" v="89" actId="403"/>
          <ac:spMkLst>
            <pc:docMk/>
            <pc:sldMk cId="1085018515" sldId="413"/>
            <ac:spMk id="15" creationId="{097630D8-1C9B-0A4E-B553-E52208E3C745}"/>
          </ac:spMkLst>
        </pc:spChg>
        <pc:graphicFrameChg chg="del">
          <ac:chgData name="Kirill Vasiliev" userId="706168f9-c4b6-40f6-b43a-c44449ed1e00" providerId="ADAL" clId="{B02FADA8-54D5-4D06-B0F7-B9EE6AB63AB8}" dt="2019-08-20T13:44:21.535" v="83" actId="478"/>
          <ac:graphicFrameMkLst>
            <pc:docMk/>
            <pc:sldMk cId="1085018515" sldId="413"/>
            <ac:graphicFrameMk id="12" creationId="{6DB20364-7990-4CDB-AA3E-BE67CA21B7E8}"/>
          </ac:graphicFrameMkLst>
        </pc:graphicFrameChg>
        <pc:picChg chg="del">
          <ac:chgData name="Kirill Vasiliev" userId="706168f9-c4b6-40f6-b43a-c44449ed1e00" providerId="ADAL" clId="{B02FADA8-54D5-4D06-B0F7-B9EE6AB63AB8}" dt="2019-08-20T13:44:26.278" v="85" actId="478"/>
          <ac:picMkLst>
            <pc:docMk/>
            <pc:sldMk cId="1085018515" sldId="413"/>
            <ac:picMk id="4" creationId="{0B559839-1EF9-E948-B4FA-61DAAB32EC05}"/>
          </ac:picMkLst>
        </pc:picChg>
      </pc:sldChg>
      <pc:sldChg chg="del">
        <pc:chgData name="Kirill Vasiliev" userId="706168f9-c4b6-40f6-b43a-c44449ed1e00" providerId="ADAL" clId="{B02FADA8-54D5-4D06-B0F7-B9EE6AB63AB8}" dt="2019-08-20T13:35:45.952" v="32" actId="2696"/>
        <pc:sldMkLst>
          <pc:docMk/>
          <pc:sldMk cId="876117684" sldId="415"/>
        </pc:sldMkLst>
      </pc:sldChg>
      <pc:sldChg chg="del">
        <pc:chgData name="Kirill Vasiliev" userId="706168f9-c4b6-40f6-b43a-c44449ed1e00" providerId="ADAL" clId="{B02FADA8-54D5-4D06-B0F7-B9EE6AB63AB8}" dt="2019-08-20T13:33:17.931" v="10" actId="2696"/>
        <pc:sldMkLst>
          <pc:docMk/>
          <pc:sldMk cId="1547257542" sldId="416"/>
        </pc:sldMkLst>
      </pc:sldChg>
      <pc:sldChg chg="delSp modSp">
        <pc:chgData name="Kirill Vasiliev" userId="706168f9-c4b6-40f6-b43a-c44449ed1e00" providerId="ADAL" clId="{B02FADA8-54D5-4D06-B0F7-B9EE6AB63AB8}" dt="2019-08-20T13:42:53.662" v="80" actId="6549"/>
        <pc:sldMkLst>
          <pc:docMk/>
          <pc:sldMk cId="2367841283" sldId="418"/>
        </pc:sldMkLst>
        <pc:spChg chg="mod">
          <ac:chgData name="Kirill Vasiliev" userId="706168f9-c4b6-40f6-b43a-c44449ed1e00" providerId="ADAL" clId="{B02FADA8-54D5-4D06-B0F7-B9EE6AB63AB8}" dt="2019-08-20T13:42:53.662" v="80" actId="6549"/>
          <ac:spMkLst>
            <pc:docMk/>
            <pc:sldMk cId="2367841283" sldId="418"/>
            <ac:spMk id="2" creationId="{F1A256DF-C28F-C149-A50C-6309966B5CCE}"/>
          </ac:spMkLst>
        </pc:spChg>
        <pc:spChg chg="del mod">
          <ac:chgData name="Kirill Vasiliev" userId="706168f9-c4b6-40f6-b43a-c44449ed1e00" providerId="ADAL" clId="{B02FADA8-54D5-4D06-B0F7-B9EE6AB63AB8}" dt="2019-08-20T13:42:39.616" v="78"/>
          <ac:spMkLst>
            <pc:docMk/>
            <pc:sldMk cId="2367841283" sldId="418"/>
            <ac:spMk id="7" creationId="{069B260F-2ABE-6E44-80E9-C54DB6D50A75}"/>
          </ac:spMkLst>
        </pc:spChg>
        <pc:spChg chg="mod">
          <ac:chgData name="Kirill Vasiliev" userId="706168f9-c4b6-40f6-b43a-c44449ed1e00" providerId="ADAL" clId="{B02FADA8-54D5-4D06-B0F7-B9EE6AB63AB8}" dt="2019-08-20T13:41:45.101" v="52" actId="1076"/>
          <ac:spMkLst>
            <pc:docMk/>
            <pc:sldMk cId="2367841283" sldId="418"/>
            <ac:spMk id="11" creationId="{7F7452FA-0A89-7748-8F6B-22A517B5F999}"/>
          </ac:spMkLst>
        </pc:spChg>
      </pc:sldChg>
      <pc:sldChg chg="del">
        <pc:chgData name="Kirill Vasiliev" userId="706168f9-c4b6-40f6-b43a-c44449ed1e00" providerId="ADAL" clId="{B02FADA8-54D5-4D06-B0F7-B9EE6AB63AB8}" dt="2019-08-20T13:40:08.551" v="43" actId="2696"/>
        <pc:sldMkLst>
          <pc:docMk/>
          <pc:sldMk cId="3891057223" sldId="421"/>
        </pc:sldMkLst>
      </pc:sldChg>
      <pc:sldChg chg="delSp">
        <pc:chgData name="Kirill Vasiliev" userId="706168f9-c4b6-40f6-b43a-c44449ed1e00" providerId="ADAL" clId="{B02FADA8-54D5-4D06-B0F7-B9EE6AB63AB8}" dt="2019-08-20T13:31:11.909" v="4" actId="478"/>
        <pc:sldMkLst>
          <pc:docMk/>
          <pc:sldMk cId="2578081551" sldId="428"/>
        </pc:sldMkLst>
        <pc:spChg chg="del">
          <ac:chgData name="Kirill Vasiliev" userId="706168f9-c4b6-40f6-b43a-c44449ed1e00" providerId="ADAL" clId="{B02FADA8-54D5-4D06-B0F7-B9EE6AB63AB8}" dt="2019-08-20T13:31:11.909" v="4" actId="478"/>
          <ac:spMkLst>
            <pc:docMk/>
            <pc:sldMk cId="2578081551" sldId="428"/>
            <ac:spMk id="2" creationId="{D3A5BCF2-BC82-2347-AF6C-8B68C26C0C81}"/>
          </ac:spMkLst>
        </pc:spChg>
      </pc:sldChg>
      <pc:sldChg chg="del">
        <pc:chgData name="Kirill Vasiliev" userId="706168f9-c4b6-40f6-b43a-c44449ed1e00" providerId="ADAL" clId="{B02FADA8-54D5-4D06-B0F7-B9EE6AB63AB8}" dt="2019-08-20T13:35:52.237" v="33" actId="2696"/>
        <pc:sldMkLst>
          <pc:docMk/>
          <pc:sldMk cId="157089212" sldId="429"/>
        </pc:sldMkLst>
      </pc:sldChg>
      <pc:sldChg chg="del">
        <pc:chgData name="Kirill Vasiliev" userId="706168f9-c4b6-40f6-b43a-c44449ed1e00" providerId="ADAL" clId="{B02FADA8-54D5-4D06-B0F7-B9EE6AB63AB8}" dt="2019-08-20T13:31:22.111" v="5" actId="2696"/>
        <pc:sldMkLst>
          <pc:docMk/>
          <pc:sldMk cId="3229411661" sldId="509"/>
        </pc:sldMkLst>
      </pc:sldChg>
      <pc:sldChg chg="del">
        <pc:chgData name="Kirill Vasiliev" userId="706168f9-c4b6-40f6-b43a-c44449ed1e00" providerId="ADAL" clId="{B02FADA8-54D5-4D06-B0F7-B9EE6AB63AB8}" dt="2019-08-20T13:36:15.289" v="35" actId="2696"/>
        <pc:sldMkLst>
          <pc:docMk/>
          <pc:sldMk cId="887064675" sldId="510"/>
        </pc:sldMkLst>
      </pc:sldChg>
      <pc:sldChg chg="modSp del">
        <pc:chgData name="Kirill Vasiliev" userId="706168f9-c4b6-40f6-b43a-c44449ed1e00" providerId="ADAL" clId="{B02FADA8-54D5-4D06-B0F7-B9EE6AB63AB8}" dt="2019-08-20T13:36:05.507" v="34" actId="2696"/>
        <pc:sldMkLst>
          <pc:docMk/>
          <pc:sldMk cId="2642968010" sldId="511"/>
        </pc:sldMkLst>
        <pc:spChg chg="mod">
          <ac:chgData name="Kirill Vasiliev" userId="706168f9-c4b6-40f6-b43a-c44449ed1e00" providerId="ADAL" clId="{B02FADA8-54D5-4D06-B0F7-B9EE6AB63AB8}" dt="2019-08-20T13:33:51.806" v="14" actId="6549"/>
          <ac:spMkLst>
            <pc:docMk/>
            <pc:sldMk cId="2642968010" sldId="511"/>
            <ac:spMk id="2" creationId="{DDF92BA0-157F-4152-9B37-F6CFA2B628DD}"/>
          </ac:spMkLst>
        </pc:spChg>
      </pc:sldChg>
      <pc:sldChg chg="del">
        <pc:chgData name="Kirill Vasiliev" userId="706168f9-c4b6-40f6-b43a-c44449ed1e00" providerId="ADAL" clId="{B02FADA8-54D5-4D06-B0F7-B9EE6AB63AB8}" dt="2019-08-20T13:31:03.055" v="3" actId="2696"/>
        <pc:sldMkLst>
          <pc:docMk/>
          <pc:sldMk cId="4193989608" sldId="512"/>
        </pc:sldMkLst>
      </pc:sldChg>
      <pc:sldChg chg="delSp del">
        <pc:chgData name="Kirill Vasiliev" userId="706168f9-c4b6-40f6-b43a-c44449ed1e00" providerId="ADAL" clId="{B02FADA8-54D5-4D06-B0F7-B9EE6AB63AB8}" dt="2019-08-20T13:38:54.723" v="41" actId="2696"/>
        <pc:sldMkLst>
          <pc:docMk/>
          <pc:sldMk cId="2872731612" sldId="514"/>
        </pc:sldMkLst>
        <pc:spChg chg="del">
          <ac:chgData name="Kirill Vasiliev" userId="706168f9-c4b6-40f6-b43a-c44449ed1e00" providerId="ADAL" clId="{B02FADA8-54D5-4D06-B0F7-B9EE6AB63AB8}" dt="2019-08-20T13:33:02.786" v="8" actId="478"/>
          <ac:spMkLst>
            <pc:docMk/>
            <pc:sldMk cId="2872731612" sldId="514"/>
            <ac:spMk id="10" creationId="{CFB68B91-EF77-47EE-8382-9B1D960BC5E6}"/>
          </ac:spMkLst>
        </pc:spChg>
        <pc:spChg chg="del">
          <ac:chgData name="Kirill Vasiliev" userId="706168f9-c4b6-40f6-b43a-c44449ed1e00" providerId="ADAL" clId="{B02FADA8-54D5-4D06-B0F7-B9EE6AB63AB8}" dt="2019-08-20T13:33:04.386" v="9" actId="478"/>
          <ac:spMkLst>
            <pc:docMk/>
            <pc:sldMk cId="2872731612" sldId="514"/>
            <ac:spMk id="11" creationId="{959E7EB7-D67F-469B-9900-4DD784282919}"/>
          </ac:spMkLst>
        </pc:spChg>
        <pc:graphicFrameChg chg="del">
          <ac:chgData name="Kirill Vasiliev" userId="706168f9-c4b6-40f6-b43a-c44449ed1e00" providerId="ADAL" clId="{B02FADA8-54D5-4D06-B0F7-B9EE6AB63AB8}" dt="2019-08-20T13:32:56.350" v="7" actId="478"/>
          <ac:graphicFrameMkLst>
            <pc:docMk/>
            <pc:sldMk cId="2872731612" sldId="514"/>
            <ac:graphicFrameMk id="9" creationId="{B8F1E41C-0C88-4CC1-B8E2-7A4AB5BF0632}"/>
          </ac:graphicFrameMkLst>
        </pc:graphicFrameChg>
      </pc:sldChg>
      <pc:sldChg chg="ord">
        <pc:chgData name="Kirill Vasiliev" userId="706168f9-c4b6-40f6-b43a-c44449ed1e00" providerId="ADAL" clId="{B02FADA8-54D5-4D06-B0F7-B9EE6AB63AB8}" dt="2019-08-20T13:48:38.308" v="211"/>
        <pc:sldMkLst>
          <pc:docMk/>
          <pc:sldMk cId="3462660583" sldId="515"/>
        </pc:sldMkLst>
      </pc:sldChg>
      <pc:sldChg chg="add del">
        <pc:chgData name="Kirill Vasiliev" userId="706168f9-c4b6-40f6-b43a-c44449ed1e00" providerId="ADAL" clId="{B02FADA8-54D5-4D06-B0F7-B9EE6AB63AB8}" dt="2019-08-20T13:44:16.534" v="82" actId="2696"/>
        <pc:sldMkLst>
          <pc:docMk/>
          <pc:sldMk cId="533326032" sldId="51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Martin\Projects\WB\Africa%202015\CN-Regional%20AAA%20on%20Quality%20Education\Topics\Presentation%20Facing%20Forward\Tanzania\PPT%20Tanzania%20Tables%20and%20Graphs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joannajuzon\Desktop\Economic%20Update%2013th%20edition\UGA%20EU%20FF%20-%20graphs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joannajuzon\Desktop\Economic%20Update%2013th%20edition\Figures\UEU13_charts%20and%20tables%20for%20design_20052019%20v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joannajuzon\Desktop\WB\Facing%20Forward%202017\Indicators%20Database%20-%20Facing%20Forward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 b="0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n-ea"/>
                <a:cs typeface="+mn-cs"/>
              </a:rPr>
              <a:t>Survival Rates in Primary </a:t>
            </a:r>
            <a:r>
              <a:rPr lang="en-US" sz="1400" b="0" kern="120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n-ea"/>
                <a:cs typeface="+mn-cs"/>
              </a:rPr>
              <a:t>Education</a:t>
            </a:r>
          </a:p>
        </c:rich>
      </c:tx>
      <c:layout>
        <c:manualLayout>
          <c:xMode val="edge"/>
          <c:yMode val="edge"/>
          <c:x val="0.31512778605237696"/>
          <c:y val="1.972853284860379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459848968428961E-2"/>
          <c:y val="0.11981165611101306"/>
          <c:w val="0.9145405660212651"/>
          <c:h val="0.82925468345510067"/>
        </c:manualLayout>
      </c:layout>
      <c:lineChart>
        <c:grouping val="standard"/>
        <c:varyColors val="0"/>
        <c:ser>
          <c:idx val="0"/>
          <c:order val="0"/>
          <c:tx>
            <c:strRef>
              <c:f>'Figure 3.12'!$A$53</c:f>
              <c:strCache>
                <c:ptCount val="1"/>
                <c:pt idx="0">
                  <c:v>Burkina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775-D84F-91B7-35B38D6123C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AEE41BBD-41CF-E04C-9060-BCF53AD55A46}" type="SERIESNAME">
                      <a:rPr lang="en-US"/>
                      <a:pPr/>
                      <a:t>[SERIES NAME]</a:t>
                    </a:fld>
                    <a:endParaRPr lang="en-GB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775-D84F-91B7-35B38D612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3.12'!$B$53:$K$53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96.922918596274428</c:v>
                </c:pt>
                <c:pt idx="2">
                  <c:v>92.973835873737485</c:v>
                </c:pt>
                <c:pt idx="3">
                  <c:v>89.803936636831367</c:v>
                </c:pt>
                <c:pt idx="4">
                  <c:v>86.117883810356489</c:v>
                </c:pt>
                <c:pt idx="5">
                  <c:v>80.046063154186953</c:v>
                </c:pt>
                <c:pt idx="6">
                  <c:v>54.561904363299433</c:v>
                </c:pt>
                <c:pt idx="7">
                  <c:v>48.460954447166145</c:v>
                </c:pt>
                <c:pt idx="8">
                  <c:v>45.686967654145704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775-D84F-91B7-35B38D6123C3}"/>
            </c:ext>
          </c:extLst>
        </c:ser>
        <c:ser>
          <c:idx val="1"/>
          <c:order val="1"/>
          <c:tx>
            <c:strRef>
              <c:f>'Figure 3.12'!$A$54</c:f>
              <c:strCache>
                <c:ptCount val="1"/>
                <c:pt idx="0">
                  <c:v>CIV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8"/>
              <c:layout>
                <c:manualLayout>
                  <c:x val="-6.0513658929595203E-4"/>
                  <c:y val="4.5178993881370172E-2"/>
                </c:manualLayout>
              </c:layout>
              <c:tx>
                <c:rich>
                  <a:bodyPr/>
                  <a:lstStyle/>
                  <a:p>
                    <a:fld id="{8611DD83-16F6-684D-A5D5-D7A0D97ECD1F}" type="SERIESNAME">
                      <a:rPr lang="en-US"/>
                      <a:pPr/>
                      <a:t>[SERIES NAME]</a:t>
                    </a:fld>
                    <a:endParaRPr lang="en-GB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775-D84F-91B7-35B38D612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3.12'!$B$54:$K$54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98.817407755004552</c:v>
                </c:pt>
                <c:pt idx="2">
                  <c:v>97.650543236289039</c:v>
                </c:pt>
                <c:pt idx="3">
                  <c:v>96.230764004810823</c:v>
                </c:pt>
                <c:pt idx="4">
                  <c:v>93.326484771192057</c:v>
                </c:pt>
                <c:pt idx="5">
                  <c:v>89.825741237901056</c:v>
                </c:pt>
                <c:pt idx="6">
                  <c:v>86.227890956141778</c:v>
                </c:pt>
                <c:pt idx="7">
                  <c:v>81.242152780168496</c:v>
                </c:pt>
                <c:pt idx="8">
                  <c:v>76.407015234160227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775-D84F-91B7-35B38D6123C3}"/>
            </c:ext>
          </c:extLst>
        </c:ser>
        <c:ser>
          <c:idx val="2"/>
          <c:order val="2"/>
          <c:tx>
            <c:strRef>
              <c:f>'Figure 3.12'!$A$55</c:f>
              <c:strCache>
                <c:ptCount val="1"/>
                <c:pt idx="0">
                  <c:v>DRC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3.12'!$B$55:$K$55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98.459649514438112</c:v>
                </c:pt>
                <c:pt idx="2">
                  <c:v>96.512120053955769</c:v>
                </c:pt>
                <c:pt idx="3">
                  <c:v>94.595005718162653</c:v>
                </c:pt>
                <c:pt idx="4">
                  <c:v>92.982245058254819</c:v>
                </c:pt>
                <c:pt idx="5">
                  <c:v>89.943543833075935</c:v>
                </c:pt>
                <c:pt idx="6">
                  <c:v>87.068636037273308</c:v>
                </c:pt>
                <c:pt idx="7">
                  <c:v>85.463812462624688</c:v>
                </c:pt>
                <c:pt idx="8">
                  <c:v>83.117995645704966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775-D84F-91B7-35B38D6123C3}"/>
            </c:ext>
          </c:extLst>
        </c:ser>
        <c:ser>
          <c:idx val="3"/>
          <c:order val="3"/>
          <c:tx>
            <c:strRef>
              <c:f>'Figure 3.12'!$A$56</c:f>
              <c:strCache>
                <c:ptCount val="1"/>
                <c:pt idx="0">
                  <c:v>Ethiopia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775-D84F-91B7-35B38D6123C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806CE4A0-1991-464D-8741-0C09AE3495C7}" type="SERIESNAME">
                      <a:rPr lang="en-US"/>
                      <a:pPr/>
                      <a:t>[SERIES NAME]</a:t>
                    </a:fld>
                    <a:endParaRPr lang="en-GB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8775-D84F-91B7-35B38D612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3.12'!$B$56:$K$56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95.047096756878702</c:v>
                </c:pt>
                <c:pt idx="2">
                  <c:v>89.882963807698559</c:v>
                </c:pt>
                <c:pt idx="3">
                  <c:v>84.181771706476226</c:v>
                </c:pt>
                <c:pt idx="4">
                  <c:v>78.615824706603618</c:v>
                </c:pt>
                <c:pt idx="5">
                  <c:v>72.535189030038779</c:v>
                </c:pt>
                <c:pt idx="6">
                  <c:v>67.981241382571582</c:v>
                </c:pt>
                <c:pt idx="7">
                  <c:v>63.168580176524451</c:v>
                </c:pt>
                <c:pt idx="8">
                  <c:v>57.442854791660473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8775-D84F-91B7-35B38D6123C3}"/>
            </c:ext>
          </c:extLst>
        </c:ser>
        <c:ser>
          <c:idx val="4"/>
          <c:order val="4"/>
          <c:tx>
            <c:strRef>
              <c:f>'Figure 3.12'!$A$57</c:f>
              <c:strCache>
                <c:ptCount val="1"/>
                <c:pt idx="0">
                  <c:v>Ghana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775-D84F-91B7-35B38D6123C3}"/>
                </c:ext>
              </c:extLst>
            </c:dLbl>
            <c:dLbl>
              <c:idx val="8"/>
              <c:layout>
                <c:manualLayout>
                  <c:x val="-5.3315833649736369E-2"/>
                  <c:y val="-3.536531027791931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Ghana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>
                    <c:manualLayout>
                      <c:w val="7.0052389607612522E-2"/>
                      <c:h val="5.545607247524552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8775-D84F-91B7-35B38D612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eparator>, </c:separator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3.12'!$B$57:$K$57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97.826358214169616</c:v>
                </c:pt>
                <c:pt idx="2">
                  <c:v>97.002448441462619</c:v>
                </c:pt>
                <c:pt idx="3">
                  <c:v>95.448766195213196</c:v>
                </c:pt>
                <c:pt idx="4">
                  <c:v>94.929693717112627</c:v>
                </c:pt>
                <c:pt idx="5">
                  <c:v>94.087781147015988</c:v>
                </c:pt>
                <c:pt idx="6">
                  <c:v>91.934683596405364</c:v>
                </c:pt>
                <c:pt idx="7">
                  <c:v>91.265356884412711</c:v>
                </c:pt>
                <c:pt idx="8">
                  <c:v>89.717154028317395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8775-D84F-91B7-35B38D6123C3}"/>
            </c:ext>
          </c:extLst>
        </c:ser>
        <c:ser>
          <c:idx val="5"/>
          <c:order val="5"/>
          <c:tx>
            <c:strRef>
              <c:f>'Figure 3.12'!$A$58</c:f>
              <c:strCache>
                <c:ptCount val="1"/>
                <c:pt idx="0">
                  <c:v>Kenya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775-D84F-91B7-35B38D6123C3}"/>
                </c:ext>
              </c:extLst>
            </c:dLbl>
            <c:dLbl>
              <c:idx val="8"/>
              <c:layout>
                <c:manualLayout>
                  <c:x val="-0.10152302810753382"/>
                  <c:y val="-0.18279519992736334"/>
                </c:manualLayout>
              </c:layout>
              <c:tx>
                <c:rich>
                  <a:bodyPr/>
                  <a:lstStyle/>
                  <a:p>
                    <a:fld id="{024B3DCB-29E1-0E42-8539-BEE909518B7A}" type="SERIESNAME">
                      <a:rPr lang="en-US"/>
                      <a:pPr/>
                      <a:t>[SERIES NAME]</a:t>
                    </a:fld>
                    <a:endParaRPr lang="en-GB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8775-D84F-91B7-35B38D612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3.12'!$B$58:$K$58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99.528445820812308</c:v>
                </c:pt>
                <c:pt idx="6">
                  <c:v>98.701453927515274</c:v>
                </c:pt>
                <c:pt idx="7">
                  <c:v>95.227162768624368</c:v>
                </c:pt>
                <c:pt idx="8">
                  <c:v>80.436351786196553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8775-D84F-91B7-35B38D6123C3}"/>
            </c:ext>
          </c:extLst>
        </c:ser>
        <c:ser>
          <c:idx val="6"/>
          <c:order val="6"/>
          <c:tx>
            <c:strRef>
              <c:f>'Figure 3.12'!$A$59</c:f>
              <c:strCache>
                <c:ptCount val="1"/>
                <c:pt idx="0">
                  <c:v>Malawi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775-D84F-91B7-35B38D6123C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7FDDDC4A-C54E-9D47-9A54-67FA09F6AEAB}" type="SERIESNAME">
                      <a:rPr lang="en-US"/>
                      <a:pPr/>
                      <a:t>[SERIES NAME]</a:t>
                    </a:fld>
                    <a:endParaRPr lang="en-GB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8775-D84F-91B7-35B38D612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3.12'!$B$59:$K$59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86.75838686655446</c:v>
                </c:pt>
                <c:pt idx="2">
                  <c:v>69.456787669984749</c:v>
                </c:pt>
                <c:pt idx="3">
                  <c:v>55.744458707126029</c:v>
                </c:pt>
                <c:pt idx="4">
                  <c:v>45.354974910872315</c:v>
                </c:pt>
                <c:pt idx="5">
                  <c:v>36.491659640930088</c:v>
                </c:pt>
                <c:pt idx="6">
                  <c:v>30.061696427721529</c:v>
                </c:pt>
                <c:pt idx="7">
                  <c:v>24.705222148898986</c:v>
                </c:pt>
                <c:pt idx="8">
                  <c:v>15.906877658917558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8775-D84F-91B7-35B38D6123C3}"/>
            </c:ext>
          </c:extLst>
        </c:ser>
        <c:ser>
          <c:idx val="7"/>
          <c:order val="7"/>
          <c:tx>
            <c:strRef>
              <c:f>'Figure 3.12'!$A$60</c:f>
              <c:strCache>
                <c:ptCount val="1"/>
                <c:pt idx="0">
                  <c:v>Mozambique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8775-D84F-91B7-35B38D6123C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B6EFDAF1-6BCD-504E-92E9-6859D358641A}" type="SERIESNAME">
                      <a:rPr lang="en-US"/>
                      <a:pPr/>
                      <a:t>[SERIES NAME]</a:t>
                    </a:fld>
                    <a:endParaRPr lang="en-GB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8775-D84F-91B7-35B38D612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3.12'!$B$60:$K$60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95.965311973998368</c:v>
                </c:pt>
                <c:pt idx="2">
                  <c:v>91.311150243671975</c:v>
                </c:pt>
                <c:pt idx="3">
                  <c:v>85.525788467456181</c:v>
                </c:pt>
                <c:pt idx="4">
                  <c:v>79.902707650915232</c:v>
                </c:pt>
                <c:pt idx="5">
                  <c:v>71.851073962537299</c:v>
                </c:pt>
                <c:pt idx="6">
                  <c:v>64.859274391786258</c:v>
                </c:pt>
                <c:pt idx="7">
                  <c:v>53.572745739652426</c:v>
                </c:pt>
                <c:pt idx="8">
                  <c:v>48.944484282528364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4-8775-D84F-91B7-35B38D6123C3}"/>
            </c:ext>
          </c:extLst>
        </c:ser>
        <c:ser>
          <c:idx val="8"/>
          <c:order val="8"/>
          <c:tx>
            <c:strRef>
              <c:f>'Figure 3.12'!$A$61</c:f>
              <c:strCache>
                <c:ptCount val="1"/>
                <c:pt idx="0">
                  <c:v>Nigeria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9761904761904791E-2"/>
                  <c:y val="-2.7777777777778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8775-D84F-91B7-35B38D6123C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8775-D84F-91B7-35B38D6123C3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8775-D84F-91B7-35B38D6123C3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8775-D84F-91B7-35B38D6123C3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8775-D84F-91B7-35B38D6123C3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8775-D84F-91B7-35B38D6123C3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8775-D84F-91B7-35B38D6123C3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8775-D84F-91B7-35B38D6123C3}"/>
                </c:ext>
              </c:extLst>
            </c:dLbl>
            <c:dLbl>
              <c:idx val="8"/>
              <c:layout>
                <c:manualLayout>
                  <c:x val="4.1537895542363663E-4"/>
                  <c:y val="2.1819918250129088E-2"/>
                </c:manualLayout>
              </c:layout>
              <c:tx>
                <c:rich>
                  <a:bodyPr/>
                  <a:lstStyle/>
                  <a:p>
                    <a:fld id="{E2BC5944-B873-964C-A323-E18277D5F801}" type="SERIESNAME">
                      <a:rPr lang="en-US"/>
                      <a:pPr/>
                      <a:t>[SERIES NAME]</a:t>
                    </a:fld>
                    <a:endParaRPr lang="en-GB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D-8775-D84F-91B7-35B38D612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3.12'!$B$61:$K$61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99.082118277473128</c:v>
                </c:pt>
                <c:pt idx="2">
                  <c:v>98.458530438431168</c:v>
                </c:pt>
                <c:pt idx="3">
                  <c:v>97.740085078957932</c:v>
                </c:pt>
                <c:pt idx="4">
                  <c:v>97.024730381043582</c:v>
                </c:pt>
                <c:pt idx="5">
                  <c:v>96.615938573280559</c:v>
                </c:pt>
                <c:pt idx="6">
                  <c:v>84.422815674818835</c:v>
                </c:pt>
                <c:pt idx="7">
                  <c:v>83.540878366104394</c:v>
                </c:pt>
                <c:pt idx="8">
                  <c:v>82.788926773986418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E-8775-D84F-91B7-35B38D6123C3}"/>
            </c:ext>
          </c:extLst>
        </c:ser>
        <c:ser>
          <c:idx val="9"/>
          <c:order val="9"/>
          <c:tx>
            <c:strRef>
              <c:f>'Figure 3.12'!$A$62</c:f>
              <c:strCache>
                <c:ptCount val="1"/>
                <c:pt idx="0">
                  <c:v>Rwanda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8775-D84F-91B7-35B38D6123C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B51D3826-B0A0-EE45-BF5B-4F6532C66808}" type="SERIESNAME">
                      <a:rPr lang="en-US"/>
                      <a:pPr/>
                      <a:t>[SERIES NAME]</a:t>
                    </a:fld>
                    <a:endParaRPr lang="en-GB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0-8775-D84F-91B7-35B38D612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3.12'!$B$62:$K$62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97.173886098967714</c:v>
                </c:pt>
                <c:pt idx="2">
                  <c:v>93.696685322883738</c:v>
                </c:pt>
                <c:pt idx="3">
                  <c:v>88.658002222810168</c:v>
                </c:pt>
                <c:pt idx="4">
                  <c:v>80.337269166952566</c:v>
                </c:pt>
                <c:pt idx="5">
                  <c:v>68.464542446122834</c:v>
                </c:pt>
                <c:pt idx="6">
                  <c:v>50.548213061271397</c:v>
                </c:pt>
                <c:pt idx="7">
                  <c:v>44.760393703515312</c:v>
                </c:pt>
                <c:pt idx="8">
                  <c:v>38.498689988598564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1-8775-D84F-91B7-35B38D6123C3}"/>
            </c:ext>
          </c:extLst>
        </c:ser>
        <c:ser>
          <c:idx val="10"/>
          <c:order val="10"/>
          <c:tx>
            <c:strRef>
              <c:f>'Figure 3.12'!$A$63</c:f>
              <c:strCache>
                <c:ptCount val="1"/>
                <c:pt idx="0">
                  <c:v>Senegal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8775-D84F-91B7-35B38D6123C3}"/>
                </c:ext>
              </c:extLst>
            </c:dLbl>
            <c:dLbl>
              <c:idx val="8"/>
              <c:layout>
                <c:manualLayout>
                  <c:x val="-2.1873482002070887E-3"/>
                  <c:y val="-3.4418847868231718E-2"/>
                </c:manualLayout>
              </c:layout>
              <c:tx>
                <c:rich>
                  <a:bodyPr/>
                  <a:lstStyle/>
                  <a:p>
                    <a:fld id="{6B24B527-2054-FE4E-841A-CC3F14CB25A5}" type="SERIESNAME">
                      <a:rPr lang="en-US"/>
                      <a:pPr/>
                      <a:t>[SERIES NAME]</a:t>
                    </a:fld>
                    <a:endParaRPr lang="en-GB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8602503218050382E-2"/>
                      <c:h val="6.399760568045585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3-8775-D84F-91B7-35B38D612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3.12'!$B$63:$K$63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96.970347142895008</c:v>
                </c:pt>
                <c:pt idx="2">
                  <c:v>95.31186185160206</c:v>
                </c:pt>
                <c:pt idx="3">
                  <c:v>95.152595326250974</c:v>
                </c:pt>
                <c:pt idx="4">
                  <c:v>94.32774114029904</c:v>
                </c:pt>
                <c:pt idx="5">
                  <c:v>90.710361157827919</c:v>
                </c:pt>
                <c:pt idx="6">
                  <c:v>86.04375291126594</c:v>
                </c:pt>
                <c:pt idx="7">
                  <c:v>85.317297105018127</c:v>
                </c:pt>
                <c:pt idx="8">
                  <c:v>82.337741906130859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4-8775-D84F-91B7-35B38D6123C3}"/>
            </c:ext>
          </c:extLst>
        </c:ser>
        <c:ser>
          <c:idx val="11"/>
          <c:order val="11"/>
          <c:tx>
            <c:strRef>
              <c:f>'Figure 3.12'!$A$64</c:f>
              <c:strCache>
                <c:ptCount val="1"/>
                <c:pt idx="0">
                  <c:v>Uganda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8775-D84F-91B7-35B38D6123C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D1E1E3CD-500F-0847-977E-CB85D869EBAE}" type="SERIESNAME">
                      <a:rPr lang="en-US"/>
                      <a:pPr/>
                      <a:t>[SERIES NAME]</a:t>
                    </a:fld>
                    <a:endParaRPr lang="en-GB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6-8775-D84F-91B7-35B38D612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'Figure 3.12'!$B$52:$K$52</c:f>
              <c:strCache>
                <c:ptCount val="9"/>
                <c:pt idx="0">
                  <c:v>Grade1</c:v>
                </c:pt>
                <c:pt idx="1">
                  <c:v>Grade2</c:v>
                </c:pt>
                <c:pt idx="2">
                  <c:v>Grade3</c:v>
                </c:pt>
                <c:pt idx="3">
                  <c:v>Grade4</c:v>
                </c:pt>
                <c:pt idx="4">
                  <c:v>Grade5</c:v>
                </c:pt>
                <c:pt idx="5">
                  <c:v>Grade6</c:v>
                </c:pt>
                <c:pt idx="6">
                  <c:v>Grade7</c:v>
                </c:pt>
                <c:pt idx="7">
                  <c:v>Grade8</c:v>
                </c:pt>
                <c:pt idx="8">
                  <c:v>Grade9</c:v>
                </c:pt>
              </c:strCache>
            </c:strRef>
          </c:cat>
          <c:val>
            <c:numRef>
              <c:f>'Figure 3.12'!$B$64:$K$64</c:f>
              <c:numCache>
                <c:formatCode>0</c:formatCode>
                <c:ptCount val="10"/>
                <c:pt idx="0" formatCode="General">
                  <c:v>100</c:v>
                </c:pt>
                <c:pt idx="1">
                  <c:v>80.704689584435997</c:v>
                </c:pt>
                <c:pt idx="2">
                  <c:v>74.614002553669224</c:v>
                </c:pt>
                <c:pt idx="3">
                  <c:v>67.874487194769529</c:v>
                </c:pt>
                <c:pt idx="4">
                  <c:v>63.070203488650371</c:v>
                </c:pt>
                <c:pt idx="5">
                  <c:v>55.702536162126918</c:v>
                </c:pt>
                <c:pt idx="6">
                  <c:v>43.639836877712177</c:v>
                </c:pt>
                <c:pt idx="7">
                  <c:v>29.900780792827689</c:v>
                </c:pt>
                <c:pt idx="8">
                  <c:v>30.75719162518439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7-8775-D84F-91B7-35B38D6123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0796928"/>
        <c:axId val="150966656"/>
      </c:lineChart>
      <c:catAx>
        <c:axId val="150796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50"/>
            </a:pPr>
            <a:endParaRPr lang="en-US"/>
          </a:p>
        </c:txPr>
        <c:crossAx val="150966656"/>
        <c:crosses val="autoZero"/>
        <c:auto val="1"/>
        <c:lblAlgn val="ctr"/>
        <c:lblOffset val="100"/>
        <c:noMultiLvlLbl val="0"/>
      </c:catAx>
      <c:valAx>
        <c:axId val="150966656"/>
        <c:scaling>
          <c:orientation val="minMax"/>
          <c:max val="100"/>
          <c:min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sz="1400" b="0"/>
                </a:pPr>
                <a:r>
                  <a:rPr lang="en-US" sz="1400" b="0"/>
                  <a:t>Survival Rate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150796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2">
          <a:lumMod val="90000"/>
        </a:schemeClr>
      </a:solidFill>
      <a:round/>
    </a:ln>
    <a:effectLst/>
  </c:spPr>
  <c:txPr>
    <a:bodyPr/>
    <a:lstStyle/>
    <a:p>
      <a:pPr>
        <a:defRPr sz="900"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118477129538628E-2"/>
          <c:y val="3.5859797714174607E-2"/>
          <c:w val="0.94309784461605861"/>
          <c:h val="0.551331303148224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'Figure 1.4'!$L$4</c:f>
              <c:strCache>
                <c:ptCount val="1"/>
                <c:pt idx="0">
                  <c:v>2000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'Figure 1.4'!$J$5:$K$38</c:f>
              <c:strCache>
                <c:ptCount val="34"/>
                <c:pt idx="0">
                  <c:v>Cabo Verde</c:v>
                </c:pt>
                <c:pt idx="1">
                  <c:v>Namibia</c:v>
                </c:pt>
                <c:pt idx="2">
                  <c:v>Botswana</c:v>
                </c:pt>
                <c:pt idx="3">
                  <c:v>South Africa</c:v>
                </c:pt>
                <c:pt idx="4">
                  <c:v>Mauritius</c:v>
                </c:pt>
                <c:pt idx="5">
                  <c:v>Nigeria</c:v>
                </c:pt>
                <c:pt idx="6">
                  <c:v>Ghana</c:v>
                </c:pt>
                <c:pt idx="7">
                  <c:v>Eswatini</c:v>
                </c:pt>
                <c:pt idx="8">
                  <c:v>Zimbabwe</c:v>
                </c:pt>
                <c:pt idx="9">
                  <c:v>Lesotho</c:v>
                </c:pt>
                <c:pt idx="10">
                  <c:v>Zambia</c:v>
                </c:pt>
                <c:pt idx="11">
                  <c:v>Comoros</c:v>
                </c:pt>
                <c:pt idx="12">
                  <c:v>Togo</c:v>
                </c:pt>
                <c:pt idx="13">
                  <c:v>Benin</c:v>
                </c:pt>
                <c:pt idx="14">
                  <c:v>Gambia</c:v>
                </c:pt>
                <c:pt idx="15">
                  <c:v>Congo, Rep.</c:v>
                </c:pt>
                <c:pt idx="16">
                  <c:v>Senegal</c:v>
                </c:pt>
                <c:pt idx="17">
                  <c:v>Tanzania</c:v>
                </c:pt>
                <c:pt idx="18">
                  <c:v>Ethiopia</c:v>
                </c:pt>
                <c:pt idx="19">
                  <c:v>Equatorial Guinea</c:v>
                </c:pt>
                <c:pt idx="20">
                  <c:v>Guinea-Bissau</c:v>
                </c:pt>
                <c:pt idx="21">
                  <c:v>Mali</c:v>
                </c:pt>
                <c:pt idx="22">
                  <c:v>Malawi</c:v>
                </c:pt>
                <c:pt idx="23">
                  <c:v>Burundi</c:v>
                </c:pt>
                <c:pt idx="24">
                  <c:v>Madagascar</c:v>
                </c:pt>
                <c:pt idx="25">
                  <c:v>Cameroon</c:v>
                </c:pt>
                <c:pt idx="26">
                  <c:v>Uganda</c:v>
                </c:pt>
                <c:pt idx="27">
                  <c:v>Côte d'Ivoire</c:v>
                </c:pt>
                <c:pt idx="28">
                  <c:v>Mozambique</c:v>
                </c:pt>
                <c:pt idx="29">
                  <c:v>Burkina Faso</c:v>
                </c:pt>
                <c:pt idx="30">
                  <c:v>Guinea</c:v>
                </c:pt>
                <c:pt idx="31">
                  <c:v>Mauritania</c:v>
                </c:pt>
                <c:pt idx="32">
                  <c:v>Chad</c:v>
                </c:pt>
                <c:pt idx="33">
                  <c:v>Niger</c:v>
                </c:pt>
              </c:strCache>
            </c:strRef>
          </c:cat>
          <c:val>
            <c:numRef>
              <c:f>'Figure 1.4'!$L$5:$L$38</c:f>
              <c:numCache>
                <c:formatCode>0</c:formatCode>
                <c:ptCount val="34"/>
                <c:pt idx="0">
                  <c:v>79.452717968464199</c:v>
                </c:pt>
                <c:pt idx="1">
                  <c:v>94.488321547739304</c:v>
                </c:pt>
                <c:pt idx="2">
                  <c:v>88.355297559053312</c:v>
                </c:pt>
                <c:pt idx="3">
                  <c:v>95.604990892899835</c:v>
                </c:pt>
                <c:pt idx="4">
                  <c:v>80.773419537746136</c:v>
                </c:pt>
                <c:pt idx="5">
                  <c:v>65</c:v>
                </c:pt>
                <c:pt idx="6">
                  <c:v>60.840677748230505</c:v>
                </c:pt>
                <c:pt idx="7">
                  <c:v>59.232897953030616</c:v>
                </c:pt>
                <c:pt idx="8">
                  <c:v>71.908105250218881</c:v>
                </c:pt>
                <c:pt idx="9">
                  <c:v>55.52042271829788</c:v>
                </c:pt>
                <c:pt idx="10">
                  <c:v>44.582840565646755</c:v>
                </c:pt>
                <c:pt idx="11">
                  <c:v>34.606738061140945</c:v>
                </c:pt>
                <c:pt idx="12">
                  <c:v>45.395448174597874</c:v>
                </c:pt>
                <c:pt idx="13">
                  <c:v>28.573070057788811</c:v>
                </c:pt>
                <c:pt idx="14">
                  <c:v>44.305286465541101</c:v>
                </c:pt>
                <c:pt idx="15">
                  <c:v>47</c:v>
                </c:pt>
                <c:pt idx="16">
                  <c:v>19.721843395130911</c:v>
                </c:pt>
                <c:pt idx="17">
                  <c:v>22.702534275031155</c:v>
                </c:pt>
                <c:pt idx="18">
                  <c:v>17.326379208059855</c:v>
                </c:pt>
                <c:pt idx="19">
                  <c:v>29.975574585797943</c:v>
                </c:pt>
                <c:pt idx="20">
                  <c:v>21</c:v>
                </c:pt>
                <c:pt idx="21">
                  <c:v>21.937673588626186</c:v>
                </c:pt>
                <c:pt idx="22">
                  <c:v>43.003575269598585</c:v>
                </c:pt>
                <c:pt idx="23">
                  <c:v>9.8378407815071753</c:v>
                </c:pt>
                <c:pt idx="24">
                  <c:v>17.062246941045608</c:v>
                </c:pt>
                <c:pt idx="25">
                  <c:v>26.518836317718375</c:v>
                </c:pt>
                <c:pt idx="26">
                  <c:v>36.966640207288442</c:v>
                </c:pt>
                <c:pt idx="27">
                  <c:v>28.160880057395048</c:v>
                </c:pt>
                <c:pt idx="28">
                  <c:v>12.916562614877055</c:v>
                </c:pt>
                <c:pt idx="29">
                  <c:v>13.603827589286135</c:v>
                </c:pt>
                <c:pt idx="30">
                  <c:v>21.2607722800768</c:v>
                </c:pt>
                <c:pt idx="31">
                  <c:v>21.279272354599023</c:v>
                </c:pt>
                <c:pt idx="32">
                  <c:v>12.576203626511047</c:v>
                </c:pt>
                <c:pt idx="33">
                  <c:v>8.8891538630553963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F1-9247-95F3-A53D00B808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363314176"/>
        <c:axId val="363374464"/>
        <c:extLst/>
      </c:barChart>
      <c:lineChart>
        <c:grouping val="standard"/>
        <c:varyColors val="0"/>
        <c:ser>
          <c:idx val="1"/>
          <c:order val="1"/>
          <c:tx>
            <c:strRef>
              <c:f>'Figure 1.4'!$M$4</c:f>
              <c:strCache>
                <c:ptCount val="1"/>
                <c:pt idx="0">
                  <c:v>200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strRef>
              <c:f>'Figure 1.4'!$J$5:$K$38</c:f>
              <c:strCache>
                <c:ptCount val="34"/>
                <c:pt idx="0">
                  <c:v>Cabo Verde</c:v>
                </c:pt>
                <c:pt idx="1">
                  <c:v>Namibia</c:v>
                </c:pt>
                <c:pt idx="2">
                  <c:v>Botswana</c:v>
                </c:pt>
                <c:pt idx="3">
                  <c:v>South Africa</c:v>
                </c:pt>
                <c:pt idx="4">
                  <c:v>Mauritius</c:v>
                </c:pt>
                <c:pt idx="5">
                  <c:v>Nigeria</c:v>
                </c:pt>
                <c:pt idx="6">
                  <c:v>Ghana</c:v>
                </c:pt>
                <c:pt idx="7">
                  <c:v>Eswatini</c:v>
                </c:pt>
                <c:pt idx="8">
                  <c:v>Zimbabwe</c:v>
                </c:pt>
                <c:pt idx="9">
                  <c:v>Lesotho</c:v>
                </c:pt>
                <c:pt idx="10">
                  <c:v>Zambia</c:v>
                </c:pt>
                <c:pt idx="11">
                  <c:v>Comoros</c:v>
                </c:pt>
                <c:pt idx="12">
                  <c:v>Togo</c:v>
                </c:pt>
                <c:pt idx="13">
                  <c:v>Benin</c:v>
                </c:pt>
                <c:pt idx="14">
                  <c:v>Gambia</c:v>
                </c:pt>
                <c:pt idx="15">
                  <c:v>Congo, Rep.</c:v>
                </c:pt>
                <c:pt idx="16">
                  <c:v>Senegal</c:v>
                </c:pt>
                <c:pt idx="17">
                  <c:v>Tanzania</c:v>
                </c:pt>
                <c:pt idx="18">
                  <c:v>Ethiopia</c:v>
                </c:pt>
                <c:pt idx="19">
                  <c:v>Equatorial Guinea</c:v>
                </c:pt>
                <c:pt idx="20">
                  <c:v>Guinea-Bissau</c:v>
                </c:pt>
                <c:pt idx="21">
                  <c:v>Mali</c:v>
                </c:pt>
                <c:pt idx="22">
                  <c:v>Malawi</c:v>
                </c:pt>
                <c:pt idx="23">
                  <c:v>Burundi</c:v>
                </c:pt>
                <c:pt idx="24">
                  <c:v>Madagascar</c:v>
                </c:pt>
                <c:pt idx="25">
                  <c:v>Cameroon</c:v>
                </c:pt>
                <c:pt idx="26">
                  <c:v>Uganda</c:v>
                </c:pt>
                <c:pt idx="27">
                  <c:v>Côte d'Ivoire</c:v>
                </c:pt>
                <c:pt idx="28">
                  <c:v>Mozambique</c:v>
                </c:pt>
                <c:pt idx="29">
                  <c:v>Burkina Faso</c:v>
                </c:pt>
                <c:pt idx="30">
                  <c:v>Guinea</c:v>
                </c:pt>
                <c:pt idx="31">
                  <c:v>Mauritania</c:v>
                </c:pt>
                <c:pt idx="32">
                  <c:v>Chad</c:v>
                </c:pt>
                <c:pt idx="33">
                  <c:v>Niger</c:v>
                </c:pt>
              </c:strCache>
            </c:strRef>
          </c:cat>
          <c:val>
            <c:numRef>
              <c:f>'Figure 1.4'!$M$5:$M$38</c:f>
              <c:numCache>
                <c:formatCode>0</c:formatCode>
                <c:ptCount val="34"/>
                <c:pt idx="0">
                  <c:v>79.452717968464199</c:v>
                </c:pt>
                <c:pt idx="1">
                  <c:v>94.488321547739304</c:v>
                </c:pt>
                <c:pt idx="2">
                  <c:v>88.355297559053312</c:v>
                </c:pt>
                <c:pt idx="3">
                  <c:v>95.604990892899835</c:v>
                </c:pt>
                <c:pt idx="4">
                  <c:v>80.773419537746136</c:v>
                </c:pt>
                <c:pt idx="5">
                  <c:v>65</c:v>
                </c:pt>
                <c:pt idx="6">
                  <c:v>60.840677748230505</c:v>
                </c:pt>
                <c:pt idx="7">
                  <c:v>59.232897953030616</c:v>
                </c:pt>
                <c:pt idx="8">
                  <c:v>71.908105250218881</c:v>
                </c:pt>
                <c:pt idx="9">
                  <c:v>55.52042271829788</c:v>
                </c:pt>
                <c:pt idx="10">
                  <c:v>44.582840565646755</c:v>
                </c:pt>
                <c:pt idx="11">
                  <c:v>34.606738061140945</c:v>
                </c:pt>
                <c:pt idx="12">
                  <c:v>45.395448174597874</c:v>
                </c:pt>
                <c:pt idx="13">
                  <c:v>28.573070057788811</c:v>
                </c:pt>
                <c:pt idx="14">
                  <c:v>44.305286465541101</c:v>
                </c:pt>
                <c:pt idx="15">
                  <c:v>47</c:v>
                </c:pt>
                <c:pt idx="16">
                  <c:v>19.721843395130911</c:v>
                </c:pt>
                <c:pt idx="17">
                  <c:v>22.702534275031155</c:v>
                </c:pt>
                <c:pt idx="18">
                  <c:v>17.326379208059855</c:v>
                </c:pt>
                <c:pt idx="19">
                  <c:v>29.975574585797943</c:v>
                </c:pt>
                <c:pt idx="20">
                  <c:v>21</c:v>
                </c:pt>
                <c:pt idx="21">
                  <c:v>21.937673588626186</c:v>
                </c:pt>
                <c:pt idx="22">
                  <c:v>43.003575269598585</c:v>
                </c:pt>
                <c:pt idx="23">
                  <c:v>9.8378407815071753</c:v>
                </c:pt>
                <c:pt idx="24">
                  <c:v>17.062246941045608</c:v>
                </c:pt>
                <c:pt idx="25">
                  <c:v>26.518836317718375</c:v>
                </c:pt>
                <c:pt idx="26">
                  <c:v>36.966640207288442</c:v>
                </c:pt>
                <c:pt idx="27">
                  <c:v>28.160880057395048</c:v>
                </c:pt>
                <c:pt idx="28">
                  <c:v>12.916562614877055</c:v>
                </c:pt>
                <c:pt idx="29">
                  <c:v>13.603827589286135</c:v>
                </c:pt>
                <c:pt idx="30">
                  <c:v>21.2607722800768</c:v>
                </c:pt>
                <c:pt idx="31">
                  <c:v>21.279272354599023</c:v>
                </c:pt>
                <c:pt idx="32">
                  <c:v>12.576203626511047</c:v>
                </c:pt>
                <c:pt idx="33">
                  <c:v>8.8891538630553963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9F1-9247-95F3-A53D00B808AB}"/>
            </c:ext>
          </c:extLst>
        </c:ser>
        <c:ser>
          <c:idx val="2"/>
          <c:order val="2"/>
          <c:tx>
            <c:strRef>
              <c:f>'Figure 1.4'!$N$4</c:f>
              <c:strCache>
                <c:ptCount val="1"/>
                <c:pt idx="0">
                  <c:v>Most Recent Year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8"/>
            <c:spPr>
              <a:solidFill>
                <a:schemeClr val="accent4"/>
              </a:solidFill>
              <a:ln>
                <a:noFill/>
              </a:ln>
              <a:effectLst/>
            </c:spPr>
          </c:marker>
          <c:cat>
            <c:strRef>
              <c:f>'Figure 1.4'!$J$5:$K$38</c:f>
              <c:strCache>
                <c:ptCount val="34"/>
                <c:pt idx="0">
                  <c:v>Cabo Verde</c:v>
                </c:pt>
                <c:pt idx="1">
                  <c:v>Namibia</c:v>
                </c:pt>
                <c:pt idx="2">
                  <c:v>Botswana</c:v>
                </c:pt>
                <c:pt idx="3">
                  <c:v>South Africa</c:v>
                </c:pt>
                <c:pt idx="4">
                  <c:v>Mauritius</c:v>
                </c:pt>
                <c:pt idx="5">
                  <c:v>Nigeria</c:v>
                </c:pt>
                <c:pt idx="6">
                  <c:v>Ghana</c:v>
                </c:pt>
                <c:pt idx="7">
                  <c:v>Eswatini</c:v>
                </c:pt>
                <c:pt idx="8">
                  <c:v>Zimbabwe</c:v>
                </c:pt>
                <c:pt idx="9">
                  <c:v>Lesotho</c:v>
                </c:pt>
                <c:pt idx="10">
                  <c:v>Zambia</c:v>
                </c:pt>
                <c:pt idx="11">
                  <c:v>Comoros</c:v>
                </c:pt>
                <c:pt idx="12">
                  <c:v>Togo</c:v>
                </c:pt>
                <c:pt idx="13">
                  <c:v>Benin</c:v>
                </c:pt>
                <c:pt idx="14">
                  <c:v>Gambia</c:v>
                </c:pt>
                <c:pt idx="15">
                  <c:v>Congo, Rep.</c:v>
                </c:pt>
                <c:pt idx="16">
                  <c:v>Senegal</c:v>
                </c:pt>
                <c:pt idx="17">
                  <c:v>Tanzania</c:v>
                </c:pt>
                <c:pt idx="18">
                  <c:v>Ethiopia</c:v>
                </c:pt>
                <c:pt idx="19">
                  <c:v>Equatorial Guinea</c:v>
                </c:pt>
                <c:pt idx="20">
                  <c:v>Guinea-Bissau</c:v>
                </c:pt>
                <c:pt idx="21">
                  <c:v>Mali</c:v>
                </c:pt>
                <c:pt idx="22">
                  <c:v>Malawi</c:v>
                </c:pt>
                <c:pt idx="23">
                  <c:v>Burundi</c:v>
                </c:pt>
                <c:pt idx="24">
                  <c:v>Madagascar</c:v>
                </c:pt>
                <c:pt idx="25">
                  <c:v>Cameroon</c:v>
                </c:pt>
                <c:pt idx="26">
                  <c:v>Uganda</c:v>
                </c:pt>
                <c:pt idx="27">
                  <c:v>Côte d'Ivoire</c:v>
                </c:pt>
                <c:pt idx="28">
                  <c:v>Mozambique</c:v>
                </c:pt>
                <c:pt idx="29">
                  <c:v>Burkina Faso</c:v>
                </c:pt>
                <c:pt idx="30">
                  <c:v>Guinea</c:v>
                </c:pt>
                <c:pt idx="31">
                  <c:v>Mauritania</c:v>
                </c:pt>
                <c:pt idx="32">
                  <c:v>Chad</c:v>
                </c:pt>
                <c:pt idx="33">
                  <c:v>Niger</c:v>
                </c:pt>
              </c:strCache>
            </c:strRef>
          </c:cat>
          <c:val>
            <c:numRef>
              <c:f>'Figure 1.4'!$N$5:$N$38</c:f>
              <c:numCache>
                <c:formatCode>0</c:formatCode>
                <c:ptCount val="34"/>
                <c:pt idx="0">
                  <c:v>115.40726516242599</c:v>
                </c:pt>
                <c:pt idx="1">
                  <c:v>101.84445108438534</c:v>
                </c:pt>
                <c:pt idx="2">
                  <c:v>95.678262190490642</c:v>
                </c:pt>
                <c:pt idx="3">
                  <c:v>92.364366240435132</c:v>
                </c:pt>
                <c:pt idx="4">
                  <c:v>87.92338640349368</c:v>
                </c:pt>
                <c:pt idx="5">
                  <c:v>85</c:v>
                </c:pt>
                <c:pt idx="6">
                  <c:v>83.668829710149097</c:v>
                </c:pt>
                <c:pt idx="7">
                  <c:v>83.414496036240095</c:v>
                </c:pt>
                <c:pt idx="8">
                  <c:v>75.802211848126063</c:v>
                </c:pt>
                <c:pt idx="9">
                  <c:v>73.458257586351564</c:v>
                </c:pt>
                <c:pt idx="10">
                  <c:v>71.496376897414365</c:v>
                </c:pt>
                <c:pt idx="11">
                  <c:v>67.73995706838393</c:v>
                </c:pt>
                <c:pt idx="12">
                  <c:v>66.622581122885535</c:v>
                </c:pt>
                <c:pt idx="13">
                  <c:v>65.6307305343542</c:v>
                </c:pt>
                <c:pt idx="14">
                  <c:v>64.37890390789245</c:v>
                </c:pt>
                <c:pt idx="15">
                  <c:v>61</c:v>
                </c:pt>
                <c:pt idx="16">
                  <c:v>58.033140768542033</c:v>
                </c:pt>
                <c:pt idx="17">
                  <c:v>57.287113616411773</c:v>
                </c:pt>
                <c:pt idx="18">
                  <c:v>56.122053929254925</c:v>
                </c:pt>
                <c:pt idx="19">
                  <c:v>52.215920505410296</c:v>
                </c:pt>
                <c:pt idx="20">
                  <c:v>52</c:v>
                </c:pt>
                <c:pt idx="21">
                  <c:v>51.223234396158738</c:v>
                </c:pt>
                <c:pt idx="22">
                  <c:v>49.106564693871974</c:v>
                </c:pt>
                <c:pt idx="23">
                  <c:v>46.221242672367531</c:v>
                </c:pt>
                <c:pt idx="24">
                  <c:v>46.068209279668579</c:v>
                </c:pt>
                <c:pt idx="25">
                  <c:v>44.275876634189594</c:v>
                </c:pt>
                <c:pt idx="26">
                  <c:v>43.491692047759777</c:v>
                </c:pt>
                <c:pt idx="27">
                  <c:v>40.247053209307374</c:v>
                </c:pt>
                <c:pt idx="28">
                  <c:v>40.111072335105035</c:v>
                </c:pt>
                <c:pt idx="29">
                  <c:v>39.484329207435557</c:v>
                </c:pt>
                <c:pt idx="30">
                  <c:v>39.376565397778329</c:v>
                </c:pt>
                <c:pt idx="31">
                  <c:v>35.035869174731211</c:v>
                </c:pt>
                <c:pt idx="32">
                  <c:v>30.392955913131896</c:v>
                </c:pt>
                <c:pt idx="33">
                  <c:v>22.46050215456739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9F1-9247-95F3-A53D00B808AB}"/>
            </c:ext>
          </c:extLst>
        </c:ser>
        <c:ser>
          <c:idx val="3"/>
          <c:order val="3"/>
          <c:tx>
            <c:strRef>
              <c:f>'Figure 1.4'!$O$4</c:f>
              <c:strCache>
                <c:ptCount val="1"/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strRef>
              <c:f>'Figure 1.4'!$J$5:$K$38</c:f>
              <c:strCache>
                <c:ptCount val="34"/>
                <c:pt idx="0">
                  <c:v>Cabo Verde</c:v>
                </c:pt>
                <c:pt idx="1">
                  <c:v>Namibia</c:v>
                </c:pt>
                <c:pt idx="2">
                  <c:v>Botswana</c:v>
                </c:pt>
                <c:pt idx="3">
                  <c:v>South Africa</c:v>
                </c:pt>
                <c:pt idx="4">
                  <c:v>Mauritius</c:v>
                </c:pt>
                <c:pt idx="5">
                  <c:v>Nigeria</c:v>
                </c:pt>
                <c:pt idx="6">
                  <c:v>Ghana</c:v>
                </c:pt>
                <c:pt idx="7">
                  <c:v>Eswatini</c:v>
                </c:pt>
                <c:pt idx="8">
                  <c:v>Zimbabwe</c:v>
                </c:pt>
                <c:pt idx="9">
                  <c:v>Lesotho</c:v>
                </c:pt>
                <c:pt idx="10">
                  <c:v>Zambia</c:v>
                </c:pt>
                <c:pt idx="11">
                  <c:v>Comoros</c:v>
                </c:pt>
                <c:pt idx="12">
                  <c:v>Togo</c:v>
                </c:pt>
                <c:pt idx="13">
                  <c:v>Benin</c:v>
                </c:pt>
                <c:pt idx="14">
                  <c:v>Gambia</c:v>
                </c:pt>
                <c:pt idx="15">
                  <c:v>Congo, Rep.</c:v>
                </c:pt>
                <c:pt idx="16">
                  <c:v>Senegal</c:v>
                </c:pt>
                <c:pt idx="17">
                  <c:v>Tanzania</c:v>
                </c:pt>
                <c:pt idx="18">
                  <c:v>Ethiopia</c:v>
                </c:pt>
                <c:pt idx="19">
                  <c:v>Equatorial Guinea</c:v>
                </c:pt>
                <c:pt idx="20">
                  <c:v>Guinea-Bissau</c:v>
                </c:pt>
                <c:pt idx="21">
                  <c:v>Mali</c:v>
                </c:pt>
                <c:pt idx="22">
                  <c:v>Malawi</c:v>
                </c:pt>
                <c:pt idx="23">
                  <c:v>Burundi</c:v>
                </c:pt>
                <c:pt idx="24">
                  <c:v>Madagascar</c:v>
                </c:pt>
                <c:pt idx="25">
                  <c:v>Cameroon</c:v>
                </c:pt>
                <c:pt idx="26">
                  <c:v>Uganda</c:v>
                </c:pt>
                <c:pt idx="27">
                  <c:v>Côte d'Ivoire</c:v>
                </c:pt>
                <c:pt idx="28">
                  <c:v>Mozambique</c:v>
                </c:pt>
                <c:pt idx="29">
                  <c:v>Burkina Faso</c:v>
                </c:pt>
                <c:pt idx="30">
                  <c:v>Guinea</c:v>
                </c:pt>
                <c:pt idx="31">
                  <c:v>Mauritania</c:v>
                </c:pt>
                <c:pt idx="32">
                  <c:v>Chad</c:v>
                </c:pt>
                <c:pt idx="33">
                  <c:v>Niger</c:v>
                </c:pt>
              </c:strCache>
            </c:strRef>
          </c:cat>
          <c:val>
            <c:numRef>
              <c:f>'Figure 1.4'!$O$5:$O$38</c:f>
              <c:numCache>
                <c:formatCode>General</c:formatCode>
                <c:ptCount val="3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9F1-9247-95F3-A53D00B808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  <a:effectLst/>
          </c:spPr>
        </c:hiLowLines>
        <c:marker val="1"/>
        <c:smooth val="0"/>
        <c:axId val="363314176"/>
        <c:axId val="363374464"/>
      </c:lineChart>
      <c:scatterChart>
        <c:scatterStyle val="lineMarker"/>
        <c:varyColors val="0"/>
        <c:ser>
          <c:idx val="4"/>
          <c:order val="4"/>
          <c:tx>
            <c:strRef>
              <c:f>'Figure 1.4'!$Q$4</c:f>
              <c:strCache>
                <c:ptCount val="1"/>
                <c:pt idx="0">
                  <c:v>GER 100%</c:v>
                </c:pt>
              </c:strCache>
            </c:strRef>
          </c:tx>
          <c:spPr>
            <a:ln w="38100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9F1-9247-95F3-A53D00B808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'Figure 1.4'!$P$5:$P$6</c:f>
              <c:numCache>
                <c:formatCode>General</c:formatCode>
                <c:ptCount val="2"/>
                <c:pt idx="0">
                  <c:v>1</c:v>
                </c:pt>
                <c:pt idx="1">
                  <c:v>37</c:v>
                </c:pt>
              </c:numCache>
            </c:numRef>
          </c:xVal>
          <c:yVal>
            <c:numRef>
              <c:f>'Figure 1.4'!$Q$5:$Q$6</c:f>
              <c:numCache>
                <c:formatCode>General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69F1-9247-95F3-A53D00B808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3402752"/>
        <c:axId val="363376000"/>
      </c:scatterChart>
      <c:catAx>
        <c:axId val="363314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374464"/>
        <c:crosses val="autoZero"/>
        <c:auto val="1"/>
        <c:lblAlgn val="ctr"/>
        <c:lblOffset val="100"/>
        <c:noMultiLvlLbl val="0"/>
      </c:catAx>
      <c:valAx>
        <c:axId val="363374464"/>
        <c:scaling>
          <c:orientation val="minMax"/>
          <c:max val="1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314176"/>
        <c:crosses val="autoZero"/>
        <c:crossBetween val="between"/>
      </c:valAx>
      <c:valAx>
        <c:axId val="363376000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402752"/>
        <c:crosses val="max"/>
        <c:crossBetween val="midCat"/>
      </c:valAx>
      <c:valAx>
        <c:axId val="36340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3760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egendEntry>
        <c:idx val="1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39248439501353732"/>
          <c:y val="3.1890422499446389E-2"/>
          <c:w val="0.21503120997292532"/>
          <c:h val="3.84394158088922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>
                <a:latin typeface="+mj-lt"/>
              </a:rPr>
              <a:t>Literacy skills in Uganda, 4th grade, 2014</a:t>
            </a:r>
            <a:endParaRPr lang="en-US" sz="1600">
              <a:latin typeface="+mj-lt"/>
            </a:endParaRPr>
          </a:p>
        </c:rich>
      </c:tx>
      <c:layout>
        <c:manualLayout>
          <c:xMode val="edge"/>
          <c:yMode val="edge"/>
          <c:x val="0.13405141269106069"/>
          <c:y val="1.68776371308016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733950903195924"/>
          <c:y val="0.10488033932467303"/>
          <c:w val="0.8408350600911727"/>
          <c:h val="0.529929279673381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'Fig 18'!$AA$8</c:f>
              <c:strCache>
                <c:ptCount val="1"/>
                <c:pt idx="0">
                  <c:v>Pupil can read a letter (%)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'Fig 18'!$Z$11</c:f>
              <c:strCache>
                <c:ptCount val="1"/>
                <c:pt idx="0">
                  <c:v>Uganda</c:v>
                </c:pt>
              </c:strCache>
            </c:strRef>
          </c:cat>
          <c:val>
            <c:numRef>
              <c:f>'Fig 18'!$AA$11</c:f>
              <c:numCache>
                <c:formatCode>General</c:formatCode>
                <c:ptCount val="1"/>
                <c:pt idx="0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EE-EC4B-A482-698DEB19852B}"/>
            </c:ext>
          </c:extLst>
        </c:ser>
        <c:ser>
          <c:idx val="1"/>
          <c:order val="1"/>
          <c:tx>
            <c:strRef>
              <c:f>'Fig 18'!$AB$8</c:f>
              <c:strCache>
                <c:ptCount val="1"/>
                <c:pt idx="0">
                  <c:v>Pupil can read a word (%)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'Fig 18'!$Z$11</c:f>
              <c:strCache>
                <c:ptCount val="1"/>
                <c:pt idx="0">
                  <c:v>Uganda</c:v>
                </c:pt>
              </c:strCache>
            </c:strRef>
          </c:cat>
          <c:val>
            <c:numRef>
              <c:f>'Fig 18'!$AB$11</c:f>
              <c:numCache>
                <c:formatCode>General</c:formatCode>
                <c:ptCount val="1"/>
                <c:pt idx="0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EE-EC4B-A482-698DEB19852B}"/>
            </c:ext>
          </c:extLst>
        </c:ser>
        <c:ser>
          <c:idx val="2"/>
          <c:order val="2"/>
          <c:tx>
            <c:strRef>
              <c:f>'Fig 18'!$AC$8</c:f>
              <c:strCache>
                <c:ptCount val="1"/>
                <c:pt idx="0">
                  <c:v>Pupil can read a sentence (%)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'Fig 18'!$Z$11</c:f>
              <c:strCache>
                <c:ptCount val="1"/>
                <c:pt idx="0">
                  <c:v>Uganda</c:v>
                </c:pt>
              </c:strCache>
            </c:strRef>
          </c:cat>
          <c:val>
            <c:numRef>
              <c:f>'Fig 18'!$AC$11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2EE-EC4B-A482-698DEB19852B}"/>
            </c:ext>
          </c:extLst>
        </c:ser>
        <c:ser>
          <c:idx val="3"/>
          <c:order val="3"/>
          <c:tx>
            <c:strRef>
              <c:f>'Fig 18'!$AD$8</c:f>
              <c:strCache>
                <c:ptCount val="1"/>
                <c:pt idx="0">
                  <c:v>Pupil can read paragraph (%) 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'Fig 18'!$Z$11</c:f>
              <c:strCache>
                <c:ptCount val="1"/>
                <c:pt idx="0">
                  <c:v>Uganda</c:v>
                </c:pt>
              </c:strCache>
            </c:strRef>
          </c:cat>
          <c:val>
            <c:numRef>
              <c:f>'Fig 18'!$AD$11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2EE-EC4B-A482-698DEB1985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0697728"/>
        <c:axId val="370699648"/>
      </c:barChart>
      <c:catAx>
        <c:axId val="370697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0699648"/>
        <c:crosses val="autoZero"/>
        <c:auto val="1"/>
        <c:lblAlgn val="ctr"/>
        <c:lblOffset val="100"/>
        <c:noMultiLvlLbl val="0"/>
      </c:catAx>
      <c:valAx>
        <c:axId val="370699648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%</a:t>
                </a:r>
              </a:p>
            </c:rich>
          </c:tx>
          <c:layout>
            <c:manualLayout>
              <c:xMode val="edge"/>
              <c:yMode val="edge"/>
              <c:x val="5.9523809523809521E-3"/>
              <c:y val="0.191214639836687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069772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1931844273455912"/>
          <c:w val="1"/>
          <c:h val="9.41560855351657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 sz="16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Teachers SDI scores in Math (% correct response)</a:t>
            </a:r>
            <a:endParaRPr lang="en-US" sz="1600" b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c:rich>
      </c:tx>
      <c:layout>
        <c:manualLayout>
          <c:xMode val="edge"/>
          <c:yMode val="edge"/>
          <c:x val="0.13935929456560872"/>
          <c:y val="2.132401568994209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0337196376320871"/>
          <c:y val="0.2450339284818539"/>
          <c:w val="0.76395971802466944"/>
          <c:h val="0.7361025030322708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'6.6 Teacher scores'!$D$45</c:f>
              <c:strCache>
                <c:ptCount val="1"/>
                <c:pt idx="0">
                  <c:v>Mathematic (average core)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'6.6 Teacher scores'!$B$46:$C$48</c:f>
              <c:strCache>
                <c:ptCount val="3"/>
                <c:pt idx="0">
                  <c:v>Kenya</c:v>
                </c:pt>
                <c:pt idx="1">
                  <c:v>Tanzania</c:v>
                </c:pt>
                <c:pt idx="2">
                  <c:v>Uganda</c:v>
                </c:pt>
              </c:strCache>
            </c:strRef>
          </c:cat>
          <c:val>
            <c:numRef>
              <c:f>'6.6 Teacher scores'!$D$46:$D$48</c:f>
              <c:numCache>
                <c:formatCode>General</c:formatCode>
                <c:ptCount val="3"/>
                <c:pt idx="0">
                  <c:v>77</c:v>
                </c:pt>
                <c:pt idx="1">
                  <c:v>65</c:v>
                </c:pt>
                <c:pt idx="2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CC-3C4B-AE1A-C2E2CA4C25BA}"/>
            </c:ext>
          </c:extLst>
        </c:ser>
        <c:ser>
          <c:idx val="1"/>
          <c:order val="1"/>
          <c:tx>
            <c:strRef>
              <c:f>'6.6 Teacher scores'!$E$45</c:f>
              <c:strCache>
                <c:ptCount val="1"/>
                <c:pt idx="0">
                  <c:v>aux</c:v>
                </c:pt>
              </c:strCache>
            </c:strRef>
          </c:tx>
          <c:spPr>
            <a:noFill/>
          </c:spPr>
          <c:invertIfNegative val="0"/>
          <c:cat>
            <c:strRef>
              <c:f>'6.6 Teacher scores'!$B$46:$C$48</c:f>
              <c:strCache>
                <c:ptCount val="3"/>
                <c:pt idx="0">
                  <c:v>Kenya</c:v>
                </c:pt>
                <c:pt idx="1">
                  <c:v>Tanzania</c:v>
                </c:pt>
                <c:pt idx="2">
                  <c:v>Uganda</c:v>
                </c:pt>
              </c:strCache>
            </c:strRef>
          </c:cat>
          <c:val>
            <c:numRef>
              <c:f>'6.6 Teacher scores'!$E$46:$E$48</c:f>
              <c:numCache>
                <c:formatCode>General</c:formatCode>
                <c:ptCount val="3"/>
                <c:pt idx="0">
                  <c:v>23</c:v>
                </c:pt>
                <c:pt idx="1">
                  <c:v>35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CC-3C4B-AE1A-C2E2CA4C25BA}"/>
            </c:ext>
          </c:extLst>
        </c:ser>
        <c:ser>
          <c:idx val="2"/>
          <c:order val="2"/>
          <c:tx>
            <c:strRef>
              <c:f>'6.6 Teacher scores'!$F$45</c:f>
              <c:strCache>
                <c:ptCount val="1"/>
                <c:pt idx="0">
                  <c:v>Adding double digit numbers 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'6.6 Teacher scores'!$B$46:$C$48</c:f>
              <c:strCache>
                <c:ptCount val="3"/>
                <c:pt idx="0">
                  <c:v>Kenya</c:v>
                </c:pt>
                <c:pt idx="1">
                  <c:v>Tanzania</c:v>
                </c:pt>
                <c:pt idx="2">
                  <c:v>Uganda</c:v>
                </c:pt>
              </c:strCache>
            </c:strRef>
          </c:cat>
          <c:val>
            <c:numRef>
              <c:f>'6.6 Teacher scores'!$F$46:$F$48</c:f>
              <c:numCache>
                <c:formatCode>General</c:formatCode>
                <c:ptCount val="3"/>
                <c:pt idx="0">
                  <c:v>98</c:v>
                </c:pt>
                <c:pt idx="1">
                  <c:v>97</c:v>
                </c:pt>
                <c:pt idx="2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CC-3C4B-AE1A-C2E2CA4C25BA}"/>
            </c:ext>
          </c:extLst>
        </c:ser>
        <c:ser>
          <c:idx val="3"/>
          <c:order val="3"/>
          <c:tx>
            <c:strRef>
              <c:f>'6.6 Teacher scores'!$G$45</c:f>
              <c:strCache>
                <c:ptCount val="1"/>
                <c:pt idx="0">
                  <c:v>aux</c:v>
                </c:pt>
              </c:strCache>
            </c:strRef>
          </c:tx>
          <c:spPr>
            <a:noFill/>
          </c:spPr>
          <c:invertIfNegative val="0"/>
          <c:cat>
            <c:strRef>
              <c:f>'6.6 Teacher scores'!$B$46:$C$48</c:f>
              <c:strCache>
                <c:ptCount val="3"/>
                <c:pt idx="0">
                  <c:v>Kenya</c:v>
                </c:pt>
                <c:pt idx="1">
                  <c:v>Tanzania</c:v>
                </c:pt>
                <c:pt idx="2">
                  <c:v>Uganda</c:v>
                </c:pt>
              </c:strCache>
            </c:strRef>
          </c:cat>
          <c:val>
            <c:numRef>
              <c:f>'6.6 Teacher scores'!$G$46:$G$48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5CC-3C4B-AE1A-C2E2CA4C25BA}"/>
            </c:ext>
          </c:extLst>
        </c:ser>
        <c:ser>
          <c:idx val="4"/>
          <c:order val="4"/>
          <c:tx>
            <c:strRef>
              <c:f>'6.6 Teacher scores'!$H$45</c:f>
              <c:strCache>
                <c:ptCount val="1"/>
                <c:pt idx="0">
                  <c:v>Subtracting double digits 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'6.6 Teacher scores'!$B$46:$C$48</c:f>
              <c:strCache>
                <c:ptCount val="3"/>
                <c:pt idx="0">
                  <c:v>Kenya</c:v>
                </c:pt>
                <c:pt idx="1">
                  <c:v>Tanzania</c:v>
                </c:pt>
                <c:pt idx="2">
                  <c:v>Uganda</c:v>
                </c:pt>
              </c:strCache>
            </c:strRef>
          </c:cat>
          <c:val>
            <c:numRef>
              <c:f>'6.6 Teacher scores'!$H$46:$H$48</c:f>
              <c:numCache>
                <c:formatCode>General</c:formatCode>
                <c:ptCount val="3"/>
                <c:pt idx="0">
                  <c:v>86</c:v>
                </c:pt>
                <c:pt idx="1">
                  <c:v>86</c:v>
                </c:pt>
                <c:pt idx="2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5CC-3C4B-AE1A-C2E2CA4C25BA}"/>
            </c:ext>
          </c:extLst>
        </c:ser>
        <c:ser>
          <c:idx val="5"/>
          <c:order val="5"/>
          <c:tx>
            <c:strRef>
              <c:f>'6.6 Teacher scores'!$I$45</c:f>
              <c:strCache>
                <c:ptCount val="1"/>
                <c:pt idx="0">
                  <c:v>aux</c:v>
                </c:pt>
              </c:strCache>
            </c:strRef>
          </c:tx>
          <c:spPr>
            <a:noFill/>
          </c:spPr>
          <c:invertIfNegative val="0"/>
          <c:cat>
            <c:strRef>
              <c:f>'6.6 Teacher scores'!$B$46:$C$48</c:f>
              <c:strCache>
                <c:ptCount val="3"/>
                <c:pt idx="0">
                  <c:v>Kenya</c:v>
                </c:pt>
                <c:pt idx="1">
                  <c:v>Tanzania</c:v>
                </c:pt>
                <c:pt idx="2">
                  <c:v>Uganda</c:v>
                </c:pt>
              </c:strCache>
            </c:strRef>
          </c:cat>
          <c:val>
            <c:numRef>
              <c:f>'6.6 Teacher scores'!$I$46:$I$48</c:f>
              <c:numCache>
                <c:formatCode>General</c:formatCode>
                <c:ptCount val="3"/>
                <c:pt idx="0">
                  <c:v>14</c:v>
                </c:pt>
                <c:pt idx="1">
                  <c:v>14</c:v>
                </c:pt>
                <c:pt idx="2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5CC-3C4B-AE1A-C2E2CA4C25BA}"/>
            </c:ext>
          </c:extLst>
        </c:ser>
        <c:ser>
          <c:idx val="6"/>
          <c:order val="6"/>
          <c:tx>
            <c:strRef>
              <c:f>'6.6 Teacher scores'!$J$45</c:f>
              <c:strCache>
                <c:ptCount val="1"/>
                <c:pt idx="0">
                  <c:v>Comparing fractions 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'6.6 Teacher scores'!$B$46:$C$48</c:f>
              <c:strCache>
                <c:ptCount val="3"/>
                <c:pt idx="0">
                  <c:v>Kenya</c:v>
                </c:pt>
                <c:pt idx="1">
                  <c:v>Tanzania</c:v>
                </c:pt>
                <c:pt idx="2">
                  <c:v>Uganda</c:v>
                </c:pt>
              </c:strCache>
            </c:strRef>
          </c:cat>
          <c:val>
            <c:numRef>
              <c:f>'6.6 Teacher scores'!$J$46:$J$48</c:f>
              <c:numCache>
                <c:formatCode>General</c:formatCode>
                <c:ptCount val="3"/>
                <c:pt idx="0">
                  <c:v>40</c:v>
                </c:pt>
                <c:pt idx="1">
                  <c:v>50</c:v>
                </c:pt>
                <c:pt idx="2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5CC-3C4B-AE1A-C2E2CA4C25BA}"/>
            </c:ext>
          </c:extLst>
        </c:ser>
        <c:ser>
          <c:idx val="7"/>
          <c:order val="7"/>
          <c:tx>
            <c:strRef>
              <c:f>'6.6 Teacher scores'!$K$45</c:f>
              <c:strCache>
                <c:ptCount val="1"/>
                <c:pt idx="0">
                  <c:v>aux</c:v>
                </c:pt>
              </c:strCache>
            </c:strRef>
          </c:tx>
          <c:spPr>
            <a:noFill/>
          </c:spPr>
          <c:invertIfNegative val="0"/>
          <c:cat>
            <c:strRef>
              <c:f>'6.6 Teacher scores'!$B$46:$C$48</c:f>
              <c:strCache>
                <c:ptCount val="3"/>
                <c:pt idx="0">
                  <c:v>Kenya</c:v>
                </c:pt>
                <c:pt idx="1">
                  <c:v>Tanzania</c:v>
                </c:pt>
                <c:pt idx="2">
                  <c:v>Uganda</c:v>
                </c:pt>
              </c:strCache>
            </c:strRef>
          </c:cat>
          <c:val>
            <c:numRef>
              <c:f>'6.6 Teacher scores'!$K$46:$K$48</c:f>
              <c:numCache>
                <c:formatCode>General</c:formatCode>
                <c:ptCount val="3"/>
                <c:pt idx="0">
                  <c:v>60</c:v>
                </c:pt>
                <c:pt idx="1">
                  <c:v>50</c:v>
                </c:pt>
                <c:pt idx="2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5CC-3C4B-AE1A-C2E2CA4C25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0839152"/>
        <c:axId val="290839544"/>
      </c:barChart>
      <c:scatterChart>
        <c:scatterStyle val="lineMarker"/>
        <c:varyColors val="0"/>
        <c:ser>
          <c:idx val="12"/>
          <c:order val="8"/>
          <c:tx>
            <c:strRef>
              <c:f>'6.6 Teacher scores'!$B$53</c:f>
              <c:strCache>
                <c:ptCount val="1"/>
                <c:pt idx="0">
                  <c:v>auxiliary labels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dLbls>
            <c:dLbl>
              <c:idx val="0"/>
              <c:tx>
                <c:strRef>
                  <c:f>'6.6 Teacher scores'!$C$57</c:f>
                  <c:strCache>
                    <c:ptCount val="1"/>
                    <c:pt idx="0">
                      <c:v>Mathematic 
(average 
core)</c:v>
                    </c:pt>
                  </c:strCache>
                </c:strRef>
              </c:tx>
              <c:spPr/>
              <c:txPr>
                <a:bodyPr/>
                <a:lstStyle/>
                <a:p>
                  <a:pPr>
                    <a:defRPr sz="1050" b="0" i="0" strike="noStrike">
                      <a:latin typeface="+mj-lt"/>
                    </a:defRPr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{DFC9BAC4-43A6-45A1-82E0-25CDB5D4D208}</c15:txfldGUID>
                      <c15:f>'6.6 Teacher scores'!$C$57</c15:f>
                      <c15:dlblFieldTableCache>
                        <c:ptCount val="1"/>
                        <c:pt idx="0">
                          <c:v>Mathematic 
(average 
core)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8-05CC-3C4B-AE1A-C2E2CA4C25BA}"/>
                </c:ext>
              </c:extLst>
            </c:dLbl>
            <c:dLbl>
              <c:idx val="1"/>
              <c:tx>
                <c:strRef>
                  <c:f>'6.6 Teacher scores'!$D$57</c:f>
                  <c:strCache>
                    <c:ptCount val="1"/>
                    <c:pt idx="0">
                      <c:v>Adding 
double 
digit 
numbers </c:v>
                    </c:pt>
                  </c:strCache>
                </c:strRef>
              </c:tx>
              <c:spPr/>
              <c:txPr>
                <a:bodyPr/>
                <a:lstStyle/>
                <a:p>
                  <a:pPr>
                    <a:defRPr sz="1050" b="0" i="0" strike="noStrike">
                      <a:latin typeface="+mj-lt"/>
                    </a:defRPr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{9064EB49-D590-4EC2-934E-6CAF6A7BE051}</c15:txfldGUID>
                      <c15:f>'6.6 Teacher scores'!$D$57</c15:f>
                      <c15:dlblFieldTableCache>
                        <c:ptCount val="1"/>
                        <c:pt idx="0">
                          <c:v>Adding 
double 
digit 
numbers 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9-05CC-3C4B-AE1A-C2E2CA4C25BA}"/>
                </c:ext>
              </c:extLst>
            </c:dLbl>
            <c:dLbl>
              <c:idx val="2"/>
              <c:tx>
                <c:strRef>
                  <c:f>'6.6 Teacher scores'!$E$57</c:f>
                  <c:strCache>
                    <c:ptCount val="1"/>
                    <c:pt idx="0">
                      <c:v>Subtracting 
double
 digits </c:v>
                    </c:pt>
                  </c:strCache>
                </c:strRef>
              </c:tx>
              <c:spPr/>
              <c:txPr>
                <a:bodyPr/>
                <a:lstStyle/>
                <a:p>
                  <a:pPr>
                    <a:defRPr sz="1050" b="0" i="0" strike="noStrike">
                      <a:latin typeface="+mj-lt"/>
                    </a:defRPr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{6A9098B0-9CDC-4D6A-9C81-5D2C277AC6CA}</c15:txfldGUID>
                      <c15:f>'6.6 Teacher scores'!$E$57</c15:f>
                      <c15:dlblFieldTableCache>
                        <c:ptCount val="1"/>
                        <c:pt idx="0">
                          <c:v>Subtracting 
double
 digits 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A-05CC-3C4B-AE1A-C2E2CA4C25BA}"/>
                </c:ext>
              </c:extLst>
            </c:dLbl>
            <c:dLbl>
              <c:idx val="3"/>
              <c:tx>
                <c:strRef>
                  <c:f>'6.6 Teacher scores'!$F$57</c:f>
                  <c:strCache>
                    <c:ptCount val="1"/>
                    <c:pt idx="0">
                      <c:v>Comparing 
fractions </c:v>
                    </c:pt>
                  </c:strCache>
                </c:strRef>
              </c:tx>
              <c:spPr/>
              <c:txPr>
                <a:bodyPr/>
                <a:lstStyle/>
                <a:p>
                  <a:pPr>
                    <a:defRPr sz="1050" b="0" i="0" strike="noStrike">
                      <a:latin typeface="+mj-lt"/>
                    </a:defRPr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{5A4CC947-B6A2-49B1-A9C5-CB646F4CC257}</c15:txfldGUID>
                      <c15:f>'6.6 Teacher scores'!$F$57</c15:f>
                      <c15:dlblFieldTableCache>
                        <c:ptCount val="1"/>
                        <c:pt idx="0">
                          <c:v>Comparing 
fractions 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B-05CC-3C4B-AE1A-C2E2CA4C25BA}"/>
                </c:ext>
              </c:extLst>
            </c:dLbl>
            <c:dLbl>
              <c:idx val="4"/>
              <c:tx>
                <c:strRef>
                  <c:f>'6.6 Teacher scores'!$G$57</c:f>
                  <c:strCache>
                    <c:ptCount val="1"/>
                    <c:pt idx="0">
                      <c:v>Subtraction 
of 
decimal 
numbers </c:v>
                    </c:pt>
                  </c:strCache>
                </c:strRef>
              </c:tx>
              <c:spPr/>
              <c:txPr>
                <a:bodyPr/>
                <a:lstStyle/>
                <a:p>
                  <a:pPr>
                    <a:defRPr sz="1050" b="0" i="0" strike="noStrike">
                      <a:latin typeface="+mj-lt"/>
                    </a:defRPr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{BF54B489-84C4-40F7-834F-13C8825D2E75}</c15:txfldGUID>
                      <c15:f>'6.6 Teacher scores'!$G$57</c15:f>
                      <c15:dlblFieldTableCache>
                        <c:ptCount val="1"/>
                        <c:pt idx="0">
                          <c:v>Subtraction 
of 
decimal 
numbers 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C-05CC-3C4B-AE1A-C2E2CA4C25BA}"/>
                </c:ext>
              </c:extLst>
            </c:dLbl>
            <c:dLbl>
              <c:idx val="5"/>
              <c:tx>
                <c:strRef>
                  <c:f>'6.6 Teacher scores'!$H$57</c:f>
                  <c:strCache>
                    <c:ptCount val="1"/>
                    <c:pt idx="0">
                      <c:v>Assessing 
children’s 
abilities </c:v>
                    </c:pt>
                  </c:strCache>
                </c:strRef>
              </c:tx>
              <c:spPr/>
              <c:txPr>
                <a:bodyPr/>
                <a:lstStyle/>
                <a:p>
                  <a:pPr>
                    <a:defRPr sz="1050" b="0" i="0" strike="noStrike">
                      <a:latin typeface="+mj-lt"/>
                    </a:defRPr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{071129A1-75A2-48AC-B8C3-E17811EF870E}</c15:txfldGUID>
                      <c15:f>'6.6 Teacher scores'!$H$57</c15:f>
                      <c15:dlblFieldTableCache>
                        <c:ptCount val="1"/>
                        <c:pt idx="0">
                          <c:v>Assessing 
children’s 
abilities 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D-05CC-3C4B-AE1A-C2E2CA4C25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>
                    <a:latin typeface="+mj-lt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'6.6 Teacher scores'!$C$55:$F$55</c:f>
              <c:numCache>
                <c:formatCode>General</c:formatCode>
                <c:ptCount val="4"/>
                <c:pt idx="0">
                  <c:v>50</c:v>
                </c:pt>
                <c:pt idx="1">
                  <c:v>150</c:v>
                </c:pt>
                <c:pt idx="2">
                  <c:v>250</c:v>
                </c:pt>
                <c:pt idx="3">
                  <c:v>350</c:v>
                </c:pt>
              </c:numCache>
            </c:numRef>
          </c:xVal>
          <c:yVal>
            <c:numRef>
              <c:f>'6.6 Teacher scores'!$C$56:$F$56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E-05CC-3C4B-AE1A-C2E2CA4C25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0840328"/>
        <c:axId val="290839936"/>
      </c:scatterChart>
      <c:catAx>
        <c:axId val="290839152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290839544"/>
        <c:crosses val="autoZero"/>
        <c:auto val="1"/>
        <c:lblAlgn val="ctr"/>
        <c:lblOffset val="100"/>
        <c:noMultiLvlLbl val="0"/>
      </c:catAx>
      <c:valAx>
        <c:axId val="290839544"/>
        <c:scaling>
          <c:orientation val="minMax"/>
          <c:max val="400"/>
          <c:min val="0"/>
        </c:scaling>
        <c:delete val="0"/>
        <c:axPos val="t"/>
        <c:majorGridlines/>
        <c:numFmt formatCode="General" sourceLinked="1"/>
        <c:majorTickMark val="none"/>
        <c:minorTickMark val="none"/>
        <c:tickLblPos val="none"/>
        <c:crossAx val="290839152"/>
        <c:crosses val="autoZero"/>
        <c:crossBetween val="between"/>
        <c:majorUnit val="100"/>
      </c:valAx>
      <c:valAx>
        <c:axId val="290839936"/>
        <c:scaling>
          <c:orientation val="minMax"/>
          <c:max val="10"/>
          <c:min val="0"/>
        </c:scaling>
        <c:delete val="0"/>
        <c:axPos val="r"/>
        <c:numFmt formatCode="General" sourceLinked="1"/>
        <c:majorTickMark val="none"/>
        <c:minorTickMark val="none"/>
        <c:tickLblPos val="none"/>
        <c:crossAx val="290840328"/>
        <c:crosses val="max"/>
        <c:crossBetween val="midCat"/>
      </c:valAx>
      <c:valAx>
        <c:axId val="2908403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9083993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0.77353</cdr:x>
      <cdr:y>0.34699</cdr:y>
    </cdr:from>
    <cdr:to>
      <cdr:x>0.8107</cdr:x>
      <cdr:y>0.71533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D159CC53-38AC-854B-95AF-09C19FBC9209}"/>
            </a:ext>
          </a:extLst>
        </cdr:cNvPr>
        <cdr:cNvSpPr/>
      </cdr:nvSpPr>
      <cdr:spPr>
        <a:xfrm xmlns:a="http://schemas.openxmlformats.org/drawingml/2006/main">
          <a:off x="7547658" y="1791158"/>
          <a:ext cx="362685" cy="19014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9050">
          <a:solidFill>
            <a:srgbClr val="C00000"/>
          </a:solidFill>
          <a:prstDash val="sys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904014-D110-9041-8882-331F3A482D45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286C5-CBC4-E84E-A7EF-7DB9ABC21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11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A286C5-CBC4-E84E-A7EF-7DB9ABC214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91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BC6B3-C664-4EE0-B44F-EA9CB68677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121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>
                <a:cs typeface="Calibri"/>
              </a:rPr>
              <a:t>inefficiencies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BC6B3-C664-4EE0-B44F-EA9CB68677E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609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BC6B3-C664-4EE0-B44F-EA9CB68677E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923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Sources: </a:t>
            </a:r>
          </a:p>
          <a:p>
            <a:r>
              <a:rPr lang="en-US" altLang="en-US"/>
              <a:t>For all countries except TZA</a:t>
            </a:r>
            <a:r>
              <a:rPr lang="en-US" altLang="en-US" baseline="0"/>
              <a:t> numbers are from </a:t>
            </a:r>
            <a:r>
              <a:rPr lang="en-US" altLang="en-US"/>
              <a:t>Figure 2.14</a:t>
            </a:r>
            <a:r>
              <a:rPr lang="en-US" altLang="en-US" baseline="0"/>
              <a:t> and based in </a:t>
            </a:r>
            <a:r>
              <a:rPr lang="en-US" altLang="en-US"/>
              <a:t>Bold et</a:t>
            </a:r>
            <a:r>
              <a:rPr lang="en-US" altLang="en-US" baseline="0"/>
              <a:t> al, 2017: </a:t>
            </a:r>
            <a:r>
              <a:rPr lang="en-US"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Do Teachers Know and Do? Does It Matter?</a:t>
            </a:r>
          </a:p>
          <a:p>
            <a:r>
              <a:rPr lang="en-US"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Evidence from Primary Schools in Africa. Policy Research Working Paper 7956. Background Paper for WDR 2018. World Bank </a:t>
            </a:r>
            <a:endParaRPr lang="en-US" altLang="en-US"/>
          </a:p>
          <a:p>
            <a:pPr>
              <a:spcBef>
                <a:spcPct val="0"/>
              </a:spcBef>
            </a:pPr>
            <a:r>
              <a:rPr lang="en-US" altLang="en-US"/>
              <a:t>For Tanzania: Tanzania 2014 Service Delivery Indicators Education Technical Report. Table C 4. Pupils’ test scores – Language, page 69. (Report shared by NAF,</a:t>
            </a:r>
            <a:r>
              <a:rPr lang="en-US" altLang="en-US" baseline="0"/>
              <a:t> </a:t>
            </a:r>
            <a:r>
              <a:rPr lang="en-US" altLang="en-US"/>
              <a:t>email Dec 11, 2017) </a:t>
            </a:r>
          </a:p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675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EF8CD7-23C3-4381-ADA5-61AD10B7A07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450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BC6B3-C664-4EE0-B44F-EA9CB68677E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352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BC6B3-C664-4EE0-B44F-EA9CB68677E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93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BC6B3-C664-4EE0-B44F-EA9CB68677E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891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15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4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856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19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959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553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6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140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635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524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211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6C634-BAB7-3444-B43E-0DA9259079A0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B7CA5-E9BF-2F42-BBFA-4CC196DE7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257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hyperlink" Target="http://pngimg.com/download/27480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svg"/><Relationship Id="rId11" Type="http://schemas.openxmlformats.org/officeDocument/2006/relationships/image" Target="../media/image5.png"/><Relationship Id="rId5" Type="http://schemas.openxmlformats.org/officeDocument/2006/relationships/image" Target="../media/image10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13.svg"/><Relationship Id="rId5" Type="http://schemas.openxmlformats.org/officeDocument/2006/relationships/hyperlink" Target="http://pngimg.com/download/27480" TargetMode="External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F969AA-F5AC-D543-B82E-EB4D58484768}"/>
              </a:ext>
            </a:extLst>
          </p:cNvPr>
          <p:cNvSpPr txBox="1"/>
          <p:nvPr/>
        </p:nvSpPr>
        <p:spPr>
          <a:xfrm>
            <a:off x="838200" y="4557679"/>
            <a:ext cx="10515600" cy="123644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lvl="0" algn="ctr" defTabSz="914400">
              <a:lnSpc>
                <a:spcPct val="90000"/>
              </a:lnSpc>
              <a:spcBef>
                <a:spcPct val="0"/>
              </a:spcBef>
            </a:pPr>
            <a:r>
              <a:rPr lang="en-US" sz="3200" b="1">
                <a:latin typeface="+mj-lt"/>
                <a:ea typeface="+mj-ea"/>
                <a:cs typeface="+mj-cs"/>
              </a:rPr>
              <a:t>Economic Development and Human Capital in Uganda – </a:t>
            </a:r>
          </a:p>
          <a:p>
            <a:pPr lvl="0" algn="ctr" defTabSz="914400">
              <a:lnSpc>
                <a:spcPct val="90000"/>
              </a:lnSpc>
              <a:spcBef>
                <a:spcPct val="0"/>
              </a:spcBef>
            </a:pPr>
            <a:r>
              <a:rPr lang="en-US" sz="3200" b="1">
                <a:latin typeface="+mj-lt"/>
                <a:ea typeface="+mj-ea"/>
                <a:cs typeface="+mj-cs"/>
              </a:rPr>
              <a:t>A case for investing more in Education 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</a:pPr>
            <a:endParaRPr lang="en-US" sz="3200" b="1"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E7B4BE1F-DF44-044C-B091-BA8B06060D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088" b="31818"/>
          <a:stretch/>
        </p:blipFill>
        <p:spPr>
          <a:xfrm>
            <a:off x="20" y="1"/>
            <a:ext cx="12191979" cy="42394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A3E8A6-AFB4-8C41-B818-EB8B669C63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00" y="6116003"/>
            <a:ext cx="2600576" cy="546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081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0980C21-0959-4B22-AAE3-6B749500285B}" type="slidenum">
              <a:rPr lang="en-US" sz="2000" smtClean="0"/>
              <a:t>10</a:t>
            </a:fld>
            <a:endParaRPr lang="en-US" sz="20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33A97D-EF38-4E4F-B4E3-A875938CB298}"/>
              </a:ext>
            </a:extLst>
          </p:cNvPr>
          <p:cNvSpPr/>
          <p:nvPr/>
        </p:nvSpPr>
        <p:spPr>
          <a:xfrm>
            <a:off x="1571212" y="857579"/>
            <a:ext cx="9418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Objective: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Increasing the lower secondary education enrollment rate by 2025, while reducing geographical and gender equity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7630D8-1C9B-0A4E-B553-E52208E3C745}"/>
              </a:ext>
            </a:extLst>
          </p:cNvPr>
          <p:cNvSpPr txBox="1"/>
          <p:nvPr/>
        </p:nvSpPr>
        <p:spPr>
          <a:xfrm>
            <a:off x="416511" y="139856"/>
            <a:ext cx="11355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+mj-lt"/>
              </a:rPr>
              <a:t>Policies and reforms required at LOWER SECONDARY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34BFEF-8BF5-9041-8172-CE5CF7262E64}"/>
              </a:ext>
            </a:extLst>
          </p:cNvPr>
          <p:cNvSpPr txBox="1"/>
          <p:nvPr/>
        </p:nvSpPr>
        <p:spPr>
          <a:xfrm>
            <a:off x="2481810" y="2181164"/>
            <a:ext cx="8171675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/>
              <a:t>4. Building schools in a cost-efficient manner:</a:t>
            </a:r>
          </a:p>
          <a:p>
            <a:r>
              <a:rPr lang="en-US" sz="2000" b="1" dirty="0"/>
              <a:t>high-end model is neither required nor sustainable</a:t>
            </a:r>
            <a:endParaRPr lang="en-GB" sz="2000" dirty="0"/>
          </a:p>
          <a:p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F9110D-6087-CC4F-82C6-1629378A6457}"/>
              </a:ext>
            </a:extLst>
          </p:cNvPr>
          <p:cNvSpPr txBox="1"/>
          <p:nvPr/>
        </p:nvSpPr>
        <p:spPr>
          <a:xfrm>
            <a:off x="2546206" y="3232386"/>
            <a:ext cx="8171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5. Rolling out a new curriculum for lower secondary education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622E89-7C29-2243-BA4A-125046D6BB3E}"/>
              </a:ext>
            </a:extLst>
          </p:cNvPr>
          <p:cNvSpPr txBox="1"/>
          <p:nvPr/>
        </p:nvSpPr>
        <p:spPr>
          <a:xfrm>
            <a:off x="2546206" y="4340267"/>
            <a:ext cx="7918594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/>
              <a:t>6. Implement robust school safety measures, including preventing early marriage and pregnancies</a:t>
            </a:r>
            <a:endParaRPr lang="en-GB" sz="2000" dirty="0"/>
          </a:p>
          <a:p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9B5E93-8229-3A46-9AAE-44DF006278EF}"/>
              </a:ext>
            </a:extLst>
          </p:cNvPr>
          <p:cNvSpPr txBox="1"/>
          <p:nvPr/>
        </p:nvSpPr>
        <p:spPr>
          <a:xfrm>
            <a:off x="2546206" y="5492507"/>
            <a:ext cx="7918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7. Adopt transparent policies toward financing from households and for the non-state sector</a:t>
            </a:r>
            <a:endParaRPr lang="en-GB" sz="2000" dirty="0"/>
          </a:p>
          <a:p>
            <a:endParaRPr lang="en-US" sz="2000" dirty="0"/>
          </a:p>
        </p:txBody>
      </p:sp>
      <p:pic>
        <p:nvPicPr>
          <p:cNvPr id="10" name="Graphic 9" descr="Schoolhouse">
            <a:extLst>
              <a:ext uri="{FF2B5EF4-FFF2-40B4-BE49-F238E27FC236}">
                <a16:creationId xmlns:a16="http://schemas.microsoft.com/office/drawing/2014/main" id="{E483E889-6E8B-1D41-AC6E-FD5ECA6A13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236511" y="2010971"/>
            <a:ext cx="914400" cy="914400"/>
          </a:xfrm>
          <a:prstGeom prst="rect">
            <a:avLst/>
          </a:prstGeom>
        </p:spPr>
      </p:pic>
      <p:pic>
        <p:nvPicPr>
          <p:cNvPr id="22" name="Graphic 21" descr="Family with two children">
            <a:extLst>
              <a:ext uri="{FF2B5EF4-FFF2-40B4-BE49-F238E27FC236}">
                <a16:creationId xmlns:a16="http://schemas.microsoft.com/office/drawing/2014/main" id="{0D34A420-830A-BC47-B27F-BAB028F049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307196" y="4148556"/>
            <a:ext cx="914400" cy="914400"/>
          </a:xfrm>
          <a:prstGeom prst="rect">
            <a:avLst/>
          </a:prstGeom>
        </p:spPr>
      </p:pic>
      <p:pic>
        <p:nvPicPr>
          <p:cNvPr id="26" name="Graphic 25" descr="Open book">
            <a:extLst>
              <a:ext uri="{FF2B5EF4-FFF2-40B4-BE49-F238E27FC236}">
                <a16:creationId xmlns:a16="http://schemas.microsoft.com/office/drawing/2014/main" id="{D96F9AF1-6785-C549-A246-26D93E77C3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267079" y="3104983"/>
            <a:ext cx="883832" cy="883832"/>
          </a:xfrm>
          <a:prstGeom prst="rect">
            <a:avLst/>
          </a:prstGeom>
        </p:spPr>
      </p:pic>
      <p:pic>
        <p:nvPicPr>
          <p:cNvPr id="11" name="Graphic 10" descr="Handshake">
            <a:extLst>
              <a:ext uri="{FF2B5EF4-FFF2-40B4-BE49-F238E27FC236}">
                <a16:creationId xmlns:a16="http://schemas.microsoft.com/office/drawing/2014/main" id="{91F23E34-955C-554E-89D6-283D0BCBA58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245615" y="5315464"/>
            <a:ext cx="914400" cy="914400"/>
          </a:xfrm>
          <a:prstGeom prst="rect">
            <a:avLst/>
          </a:prstGeom>
        </p:spPr>
      </p:pic>
      <p:pic>
        <p:nvPicPr>
          <p:cNvPr id="21" name="Picture 20" descr="A close up of a sign&#10;&#10;Description automatically generated">
            <a:extLst>
              <a:ext uri="{FF2B5EF4-FFF2-40B4-BE49-F238E27FC236}">
                <a16:creationId xmlns:a16="http://schemas.microsoft.com/office/drawing/2014/main" id="{EB6FBD05-5E7A-6048-BCBF-F718F8299FC3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xmlns="" r:id="rId13"/>
              </a:ext>
            </a:extLst>
          </a:blip>
          <a:stretch>
            <a:fillRect/>
          </a:stretch>
        </p:blipFill>
        <p:spPr>
          <a:xfrm>
            <a:off x="421233" y="807667"/>
            <a:ext cx="926310" cy="92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600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18370" y="326964"/>
            <a:ext cx="1135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Presentation Outline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0980C21-0959-4B22-AAE3-6B749500285B}" type="slidenum">
              <a:rPr lang="en-US" smtClean="0"/>
              <a:t>2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65A54A-8FD6-BB41-93FC-29D6EA71BAF0}"/>
              </a:ext>
            </a:extLst>
          </p:cNvPr>
          <p:cNvSpPr txBox="1"/>
          <p:nvPr/>
        </p:nvSpPr>
        <p:spPr>
          <a:xfrm>
            <a:off x="1224360" y="2003809"/>
            <a:ext cx="9391707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en-US" sz="2800" cap="all" dirty="0">
                <a:ea typeface="+mn-lt"/>
                <a:cs typeface="+mn-lt"/>
              </a:rPr>
              <a:t>C</a:t>
            </a:r>
            <a:r>
              <a:rPr lang="en-US" sz="2800" dirty="0">
                <a:ea typeface="+mn-lt"/>
                <a:cs typeface="+mn-lt"/>
              </a:rPr>
              <a:t>hances</a:t>
            </a:r>
            <a:r>
              <a:rPr lang="en-US" sz="2800" dirty="0"/>
              <a:t> for kids to attend school will decline by 2025 </a:t>
            </a:r>
            <a:endParaRPr lang="en-US" sz="2800" dirty="0">
              <a:cs typeface="Calibri"/>
            </a:endParaRPr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en-US" sz="2800" dirty="0"/>
              <a:t>Learning outcomes are below expectations </a:t>
            </a:r>
            <a:endParaRPr lang="en-US" sz="2800" dirty="0">
              <a:cs typeface="Calibri"/>
            </a:endParaRPr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en-US" sz="2800" dirty="0"/>
              <a:t>A series of policies are proposed to reverse these trends </a:t>
            </a:r>
            <a:endParaRPr lang="en-US" sz="2800" dirty="0">
              <a:cs typeface="Calibri"/>
            </a:endParaRPr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en-US" sz="2800" dirty="0"/>
              <a:t>Significant increase in public funding is required </a:t>
            </a:r>
            <a:endParaRPr lang="en-US" sz="2800" dirty="0">
              <a:cs typeface="Calibri"/>
            </a:endParaRPr>
          </a:p>
          <a:p>
            <a:pPr algn="just">
              <a:spcAft>
                <a:spcPts val="1200"/>
              </a:spcAft>
            </a:pPr>
            <a:endParaRPr lang="en-US" sz="2800" cap="all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4835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56DF-C28F-C149-A50C-6309966B5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656" y="148879"/>
            <a:ext cx="11340430" cy="98794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3600" b="1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Human Capital Index: </a:t>
            </a:r>
            <a:br>
              <a:rPr lang="en-US" sz="3600" b="1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</a:br>
            <a:r>
              <a:rPr lang="en-US" sz="3600" b="1" i="1" dirty="0">
                <a:solidFill>
                  <a:srgbClr val="0070C0"/>
                </a:solidFill>
                <a:ea typeface="Calibri" panose="020F0502020204030204" pitchFamily="34" charset="0"/>
              </a:rPr>
              <a:t>a key determinant of economic development, productivity and wealth </a:t>
            </a:r>
            <a:endParaRPr lang="en-US" sz="3600" b="1" i="1" kern="1200" dirty="0">
              <a:solidFill>
                <a:srgbClr val="0070C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6C30458-1CFC-0D46-884E-9552BF031F78}"/>
              </a:ext>
            </a:extLst>
          </p:cNvPr>
          <p:cNvSpPr txBox="1"/>
          <p:nvPr/>
        </p:nvSpPr>
        <p:spPr>
          <a:xfrm>
            <a:off x="4374908" y="2951474"/>
            <a:ext cx="12183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Education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FA2EBAB-2E6A-AC40-B36D-064A0C5876DF}"/>
              </a:ext>
            </a:extLst>
          </p:cNvPr>
          <p:cNvSpPr txBox="1"/>
          <p:nvPr/>
        </p:nvSpPr>
        <p:spPr>
          <a:xfrm>
            <a:off x="1981918" y="2956711"/>
            <a:ext cx="8771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Health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4" name="Graphic 23" descr="Classroom">
            <a:extLst>
              <a:ext uri="{FF2B5EF4-FFF2-40B4-BE49-F238E27FC236}">
                <a16:creationId xmlns:a16="http://schemas.microsoft.com/office/drawing/2014/main" id="{BE6D5891-D9AC-954B-89C7-4EE9A4E54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424739" y="1943990"/>
            <a:ext cx="919604" cy="919604"/>
          </a:xfrm>
          <a:prstGeom prst="rect">
            <a:avLst/>
          </a:prstGeom>
        </p:spPr>
      </p:pic>
      <p:pic>
        <p:nvPicPr>
          <p:cNvPr id="26" name="Graphic 25" descr="Medical">
            <a:extLst>
              <a:ext uri="{FF2B5EF4-FFF2-40B4-BE49-F238E27FC236}">
                <a16:creationId xmlns:a16="http://schemas.microsoft.com/office/drawing/2014/main" id="{405FE2C8-7C01-A443-8682-015E470551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939477" y="1957974"/>
            <a:ext cx="919604" cy="91960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F85B22A-212D-0541-BB51-E727F37BBA14}"/>
              </a:ext>
            </a:extLst>
          </p:cNvPr>
          <p:cNvSpPr txBox="1"/>
          <p:nvPr/>
        </p:nvSpPr>
        <p:spPr>
          <a:xfrm>
            <a:off x="1709624" y="3682686"/>
            <a:ext cx="4386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1"/>
                </a:solidFill>
              </a:rPr>
              <a:t>A child born in Uganda today will be </a:t>
            </a:r>
            <a:r>
              <a:rPr lang="en-US" sz="2400" b="1">
                <a:solidFill>
                  <a:schemeClr val="accent1"/>
                </a:solidFill>
              </a:rPr>
              <a:t>only 38 % as productive </a:t>
            </a:r>
            <a:r>
              <a:rPr lang="en-US" sz="2400">
                <a:solidFill>
                  <a:schemeClr val="accent1"/>
                </a:solidFill>
              </a:rPr>
              <a:t>when she grows up as she could be if she enjoyed complete education and full health</a:t>
            </a:r>
            <a:r>
              <a:rPr lang="en-GB" sz="2400">
                <a:solidFill>
                  <a:schemeClr val="accent1"/>
                </a:solidFill>
              </a:rPr>
              <a:t> </a:t>
            </a:r>
            <a:endParaRPr lang="en-US" sz="2400">
              <a:solidFill>
                <a:schemeClr val="accent1"/>
              </a:solidFill>
            </a:endParaRP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7F7452FA-0A89-7748-8F6B-22A517B5F999}"/>
              </a:ext>
            </a:extLst>
          </p:cNvPr>
          <p:cNvSpPr/>
          <p:nvPr/>
        </p:nvSpPr>
        <p:spPr>
          <a:xfrm>
            <a:off x="7465297" y="1790930"/>
            <a:ext cx="3017079" cy="2173295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</a:rPr>
              <a:t>Schooling</a:t>
            </a:r>
            <a:endParaRPr lang="en-US" sz="2400" dirty="0">
              <a:solidFill>
                <a:srgbClr val="C00000"/>
              </a:solidFill>
              <a:cs typeface="Calibri"/>
            </a:endParaRPr>
          </a:p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A child born today is expected to complete only 7 years of education by age 18, compared to a regional average of 8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7F9E390-6B7F-6344-B755-5265FB8125A9}"/>
              </a:ext>
            </a:extLst>
          </p:cNvPr>
          <p:cNvSpPr/>
          <p:nvPr/>
        </p:nvSpPr>
        <p:spPr>
          <a:xfrm>
            <a:off x="7443871" y="4335081"/>
            <a:ext cx="3017078" cy="1937182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b="1" dirty="0">
                <a:solidFill>
                  <a:srgbClr val="C00000"/>
                </a:solidFill>
              </a:rPr>
              <a:t>Learning</a:t>
            </a:r>
            <a:endParaRPr lang="en-US" sz="2400" b="1" dirty="0">
              <a:solidFill>
                <a:srgbClr val="C00000"/>
              </a:solidFill>
              <a:cs typeface="Calibri"/>
            </a:endParaRPr>
          </a:p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This is equivalent to only 4.5 years of learning, with 2.5 years 'lost' due to poor quality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7841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80C21-0959-4B22-AAE3-6B749500285B}" type="slidenum">
              <a:rPr lang="en-US" smtClean="0"/>
              <a:t>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B24DEE-EEEE-405F-9F71-E2D30E0E5445}"/>
              </a:ext>
            </a:extLst>
          </p:cNvPr>
          <p:cNvSpPr txBox="1"/>
          <p:nvPr/>
        </p:nvSpPr>
        <p:spPr>
          <a:xfrm>
            <a:off x="418370" y="136525"/>
            <a:ext cx="11355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accent1"/>
                </a:solidFill>
                <a:latin typeface="+mj-lt"/>
              </a:rPr>
              <a:t>High drop outs throughout primary education</a:t>
            </a:r>
            <a:endParaRPr lang="en-US" sz="32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F48AFB-E422-C64F-AEAF-364AD897A75B}"/>
              </a:ext>
            </a:extLst>
          </p:cNvPr>
          <p:cNvSpPr txBox="1"/>
          <p:nvPr/>
        </p:nvSpPr>
        <p:spPr>
          <a:xfrm>
            <a:off x="631737" y="1436810"/>
            <a:ext cx="3631490" cy="12926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AutoNum type="arabicPeriod"/>
            </a:pP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ctr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sym typeface="Wingdings" pitchFamily="2" charset="2"/>
              </a:rPr>
              <a:t>1.4 million students drop out from primary schools every year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alibri Light"/>
            </a:endParaRPr>
          </a:p>
          <a:p>
            <a:pPr marL="342900" indent="-342900">
              <a:buAutoNum type="arabicPeriod"/>
            </a:pPr>
            <a:endParaRPr lang="en-US" dirty="0">
              <a:sym typeface="Wingdings" pitchFamily="2" charset="2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A73AF0A-0050-5848-AC85-59A1CFF553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0642959"/>
              </p:ext>
            </p:extLst>
          </p:nvPr>
        </p:nvGraphicFramePr>
        <p:xfrm>
          <a:off x="4377159" y="844062"/>
          <a:ext cx="7698258" cy="5229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E3D4D82-1734-6046-B0C0-D6D906472A6C}"/>
              </a:ext>
            </a:extLst>
          </p:cNvPr>
          <p:cNvSpPr txBox="1"/>
          <p:nvPr/>
        </p:nvSpPr>
        <p:spPr>
          <a:xfrm>
            <a:off x="870013" y="3278886"/>
            <a:ext cx="28706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</a:rPr>
              <a:t>Public</a:t>
            </a:r>
            <a:r>
              <a:rPr lang="en-US" sz="2000" b="1" dirty="0">
                <a:solidFill>
                  <a:schemeClr val="accent1"/>
                </a:solidFill>
              </a:rPr>
              <a:t> </a:t>
            </a:r>
            <a:r>
              <a:rPr lang="en-US" sz="2000" dirty="0">
                <a:solidFill>
                  <a:schemeClr val="accent1"/>
                </a:solidFill>
              </a:rPr>
              <a:t>spending on repeaters and drop-outs: </a:t>
            </a:r>
          </a:p>
          <a:p>
            <a:pPr algn="ctr"/>
            <a:r>
              <a:rPr lang="en-US" sz="2000" b="1" dirty="0">
                <a:solidFill>
                  <a:schemeClr val="accent1"/>
                </a:solidFill>
              </a:rPr>
              <a:t>$ 82 million </a:t>
            </a:r>
            <a:r>
              <a:rPr lang="en-US" sz="2000" dirty="0">
                <a:solidFill>
                  <a:schemeClr val="accent1"/>
                </a:solidFill>
              </a:rPr>
              <a:t>– or</a:t>
            </a:r>
          </a:p>
          <a:p>
            <a:pPr algn="ctr"/>
            <a:r>
              <a:rPr lang="en-US" sz="2000" dirty="0">
                <a:solidFill>
                  <a:schemeClr val="accent1"/>
                </a:solidFill>
              </a:rPr>
              <a:t>24% of the annual public spending on primary education</a:t>
            </a:r>
            <a:r>
              <a:rPr lang="en-GB" sz="2000" dirty="0">
                <a:solidFill>
                  <a:schemeClr val="accent1"/>
                </a:solidFill>
              </a:rPr>
              <a:t> 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FCC7AE-4FD6-864D-8739-8505174B228C}"/>
              </a:ext>
            </a:extLst>
          </p:cNvPr>
          <p:cNvSpPr txBox="1"/>
          <p:nvPr/>
        </p:nvSpPr>
        <p:spPr>
          <a:xfrm>
            <a:off x="4495800" y="6248400"/>
            <a:ext cx="15226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Facing Forward, 2017</a:t>
            </a:r>
          </a:p>
        </p:txBody>
      </p:sp>
    </p:spTree>
    <p:extLst>
      <p:ext uri="{BB962C8B-B14F-4D97-AF65-F5344CB8AC3E}">
        <p14:creationId xmlns:p14="http://schemas.microsoft.com/office/powerpoint/2010/main" val="3453747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80C21-0959-4B22-AAE3-6B749500285B}" type="slidenum">
              <a:rPr lang="en-US" smtClean="0"/>
              <a:t>5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B24DEE-EEEE-405F-9F71-E2D30E0E5445}"/>
              </a:ext>
            </a:extLst>
          </p:cNvPr>
          <p:cNvSpPr txBox="1"/>
          <p:nvPr/>
        </p:nvSpPr>
        <p:spPr>
          <a:xfrm>
            <a:off x="416511" y="139856"/>
            <a:ext cx="11355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>
                <a:solidFill>
                  <a:schemeClr val="accent1"/>
                </a:solidFill>
                <a:latin typeface="+mj-lt"/>
              </a:rPr>
              <a:t>Low enrolment in lower secondary education</a:t>
            </a:r>
            <a:endParaRPr lang="en-US" sz="3200" b="1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F48AFB-E422-C64F-AEAF-364AD897A75B}"/>
              </a:ext>
            </a:extLst>
          </p:cNvPr>
          <p:cNvSpPr txBox="1"/>
          <p:nvPr/>
        </p:nvSpPr>
        <p:spPr>
          <a:xfrm>
            <a:off x="340325" y="2174462"/>
            <a:ext cx="2419107" cy="22159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en-US" dirty="0">
              <a:cs typeface="Calibri" panose="020F0502020204030204"/>
            </a:endParaRPr>
          </a:p>
          <a:p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alibri Light"/>
            </a:endParaRPr>
          </a:p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sym typeface="Wingdings" pitchFamily="2" charset="2"/>
              </a:rPr>
              <a:t>Lower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secondary access is extremely low and has stagnated for two decades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alibri Light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E67A7970-429F-464F-AFBB-3C15BCC5E9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9336335"/>
              </p:ext>
            </p:extLst>
          </p:nvPr>
        </p:nvGraphicFramePr>
        <p:xfrm>
          <a:off x="2434542" y="1851361"/>
          <a:ext cx="9757458" cy="4291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15621D5-1AB1-6744-90C0-9A9DA86FD1CF}"/>
              </a:ext>
            </a:extLst>
          </p:cNvPr>
          <p:cNvSpPr txBox="1"/>
          <p:nvPr/>
        </p:nvSpPr>
        <p:spPr>
          <a:xfrm>
            <a:off x="2931887" y="1053067"/>
            <a:ext cx="8940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</a:rPr>
              <a:t>Lower-Secondary Gross Enrollment Ratios of 34 Sub-Saharan African Countries </a:t>
            </a:r>
            <a:endParaRPr lang="en-GB" sz="1600" dirty="0">
              <a:solidFill>
                <a:prstClr val="black">
                  <a:lumMod val="65000"/>
                  <a:lumOff val="35000"/>
                </a:prstClr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DD7929-2910-4143-AC6C-1D7AE6D61BFD}"/>
              </a:ext>
            </a:extLst>
          </p:cNvPr>
          <p:cNvSpPr/>
          <p:nvPr/>
        </p:nvSpPr>
        <p:spPr>
          <a:xfrm>
            <a:off x="2931887" y="6261913"/>
            <a:ext cx="15226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Facing Forward, 2017</a:t>
            </a:r>
          </a:p>
        </p:txBody>
      </p:sp>
    </p:spTree>
    <p:extLst>
      <p:ext uri="{BB962C8B-B14F-4D97-AF65-F5344CB8AC3E}">
        <p14:creationId xmlns:p14="http://schemas.microsoft.com/office/powerpoint/2010/main" val="875888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C21D07-76EB-46D8-BD72-E661A54EC43E}"/>
              </a:ext>
            </a:extLst>
          </p:cNvPr>
          <p:cNvSpPr/>
          <p:nvPr/>
        </p:nvSpPr>
        <p:spPr>
          <a:xfrm>
            <a:off x="546882" y="348733"/>
            <a:ext cx="11184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Low quality of learning and teaching</a:t>
            </a:r>
            <a:endParaRPr kumimoji="0" lang="en-US" altLang="en-US" sz="3200" b="1" i="0" u="none" strike="noStrike" kern="1200" cap="none" spc="0" normalizeH="0" baseline="0" noProof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B35CE8D-7CEF-CD43-A122-234B8B32D7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4544189"/>
              </p:ext>
            </p:extLst>
          </p:nvPr>
        </p:nvGraphicFramePr>
        <p:xfrm>
          <a:off x="6096000" y="1345167"/>
          <a:ext cx="5017486" cy="4869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4 Gráfico">
            <a:extLst>
              <a:ext uri="{FF2B5EF4-FFF2-40B4-BE49-F238E27FC236}">
                <a16:creationId xmlns:a16="http://schemas.microsoft.com/office/drawing/2014/main" id="{00000000-0008-0000-1F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4785437"/>
              </p:ext>
            </p:extLst>
          </p:nvPr>
        </p:nvGraphicFramePr>
        <p:xfrm>
          <a:off x="-52277" y="1237679"/>
          <a:ext cx="5321884" cy="4764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62F82BF-2C87-C140-95D1-8D2639E3683C}"/>
              </a:ext>
            </a:extLst>
          </p:cNvPr>
          <p:cNvSpPr txBox="1"/>
          <p:nvPr/>
        </p:nvSpPr>
        <p:spPr>
          <a:xfrm>
            <a:off x="546882" y="6509267"/>
            <a:ext cx="20617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1100" i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SDI surveys 2012–2016, grade 4</a:t>
            </a:r>
            <a:endParaRPr lang="en-US" sz="1100" i="1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3701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80C21-0959-4B22-AAE3-6B749500285B}" type="slidenum">
              <a:rPr lang="en-US" smtClean="0"/>
              <a:t>7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C563ED-DEAE-A442-B4DB-A6563797871C}"/>
              </a:ext>
            </a:extLst>
          </p:cNvPr>
          <p:cNvSpPr/>
          <p:nvPr/>
        </p:nvSpPr>
        <p:spPr>
          <a:xfrm>
            <a:off x="924490" y="2668588"/>
            <a:ext cx="10162610" cy="953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540">
              <a:lnSpc>
                <a:spcPct val="106000"/>
              </a:lnSpc>
            </a:pPr>
            <a:endParaRPr lang="en-GB"/>
          </a:p>
          <a:p>
            <a:pPr marL="342900" marR="2540" lvl="0" indent="-342900">
              <a:lnSpc>
                <a:spcPct val="106000"/>
              </a:lnSpc>
              <a:spcAft>
                <a:spcPts val="0"/>
              </a:spcAft>
              <a:buFont typeface="+mj-lt"/>
              <a:buAutoNum type="arabicPeriod"/>
            </a:pPr>
            <a:endParaRPr lang="en-US" b="1"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2540" lvl="0" indent="-342900">
              <a:lnSpc>
                <a:spcPct val="106000"/>
              </a:lnSpc>
              <a:spcAft>
                <a:spcPts val="0"/>
              </a:spcAft>
              <a:buFont typeface="+mj-lt"/>
              <a:buAutoNum type="arabicPeriod"/>
            </a:pPr>
            <a:endParaRPr lang="en-GB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7630D8-1C9B-0A4E-B553-E52208E3C745}"/>
              </a:ext>
            </a:extLst>
          </p:cNvPr>
          <p:cNvSpPr txBox="1"/>
          <p:nvPr/>
        </p:nvSpPr>
        <p:spPr>
          <a:xfrm>
            <a:off x="328165" y="164020"/>
            <a:ext cx="11863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Uganda needs to increase education budget</a:t>
            </a: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262D4CF9-410B-DF44-95E6-AA05F91903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0263" y="243205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EE611D-14D5-A346-9FF0-8D62DE8779C6}"/>
              </a:ext>
            </a:extLst>
          </p:cNvPr>
          <p:cNvSpPr txBox="1"/>
          <p:nvPr/>
        </p:nvSpPr>
        <p:spPr>
          <a:xfrm>
            <a:off x="1429689" y="1942407"/>
            <a:ext cx="9660785" cy="40318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b="1" dirty="0">
                <a:latin typeface="+mj-lt"/>
              </a:rPr>
              <a:t>Uganda’s public education expenditure, as a share of total public expenditures, 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dropped from 15 to 10% </a:t>
            </a:r>
            <a:r>
              <a:rPr lang="en-US" sz="3200" dirty="0"/>
              <a:t>during 2012-18</a:t>
            </a:r>
            <a:endParaRPr lang="en-GB" sz="3200" dirty="0"/>
          </a:p>
          <a:p>
            <a:endParaRPr lang="en-US" sz="3200" b="1" dirty="0">
              <a:latin typeface="+mj-lt"/>
            </a:endParaRPr>
          </a:p>
          <a:p>
            <a:endParaRPr lang="en-GB" sz="32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 b="1" dirty="0">
                <a:latin typeface="+mj-lt"/>
              </a:rPr>
              <a:t>Uganda’s spending is one of the </a:t>
            </a:r>
            <a:r>
              <a:rPr lang="en-GB" sz="3200" b="1" dirty="0">
                <a:solidFill>
                  <a:srgbClr val="FF0000"/>
                </a:solidFill>
                <a:latin typeface="+mj-lt"/>
              </a:rPr>
              <a:t>lowest in the region </a:t>
            </a:r>
            <a:r>
              <a:rPr lang="en-GB" sz="3200" b="1" dirty="0">
                <a:latin typeface="+mj-lt"/>
              </a:rPr>
              <a:t>– average is 16% and growing </a:t>
            </a:r>
          </a:p>
          <a:p>
            <a:endParaRPr lang="en-US" sz="3200" b="1" dirty="0"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666D68-C04B-8A40-A077-C86D4DE238A0}"/>
              </a:ext>
            </a:extLst>
          </p:cNvPr>
          <p:cNvSpPr txBox="1"/>
          <p:nvPr/>
        </p:nvSpPr>
        <p:spPr>
          <a:xfrm>
            <a:off x="506627" y="6509412"/>
            <a:ext cx="15226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Facing Forward, 2017</a:t>
            </a:r>
          </a:p>
        </p:txBody>
      </p:sp>
    </p:spTree>
    <p:extLst>
      <p:ext uri="{BB962C8B-B14F-4D97-AF65-F5344CB8AC3E}">
        <p14:creationId xmlns:p14="http://schemas.microsoft.com/office/powerpoint/2010/main" val="1085018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E5970-DEFF-FE41-B252-FEBAE6CF1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4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1"/>
                </a:solidFill>
              </a:rPr>
              <a:t>Per capita spending is extremely low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957CC8-C5F4-6140-8A61-6F5913C099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190819"/>
              </p:ext>
            </p:extLst>
          </p:nvPr>
        </p:nvGraphicFramePr>
        <p:xfrm>
          <a:off x="838200" y="1339662"/>
          <a:ext cx="10878879" cy="4881028"/>
        </p:xfrm>
        <a:graphic>
          <a:graphicData uri="http://schemas.openxmlformats.org/drawingml/2006/table">
            <a:tbl>
              <a:tblPr/>
              <a:tblGrid>
                <a:gridCol w="5044401">
                  <a:extLst>
                    <a:ext uri="{9D8B030D-6E8A-4147-A177-3AD203B41FA5}">
                      <a16:colId xmlns:a16="http://schemas.microsoft.com/office/drawing/2014/main" val="2396918834"/>
                    </a:ext>
                  </a:extLst>
                </a:gridCol>
                <a:gridCol w="1458619">
                  <a:extLst>
                    <a:ext uri="{9D8B030D-6E8A-4147-A177-3AD203B41FA5}">
                      <a16:colId xmlns:a16="http://schemas.microsoft.com/office/drawing/2014/main" val="3492988372"/>
                    </a:ext>
                  </a:extLst>
                </a:gridCol>
                <a:gridCol w="1458619">
                  <a:extLst>
                    <a:ext uri="{9D8B030D-6E8A-4147-A177-3AD203B41FA5}">
                      <a16:colId xmlns:a16="http://schemas.microsoft.com/office/drawing/2014/main" val="634612562"/>
                    </a:ext>
                  </a:extLst>
                </a:gridCol>
                <a:gridCol w="2067564">
                  <a:extLst>
                    <a:ext uri="{9D8B030D-6E8A-4147-A177-3AD203B41FA5}">
                      <a16:colId xmlns:a16="http://schemas.microsoft.com/office/drawing/2014/main" val="3593107485"/>
                    </a:ext>
                  </a:extLst>
                </a:gridCol>
                <a:gridCol w="849676">
                  <a:extLst>
                    <a:ext uri="{9D8B030D-6E8A-4147-A177-3AD203B41FA5}">
                      <a16:colId xmlns:a16="http://schemas.microsoft.com/office/drawing/2014/main" val="2364872087"/>
                    </a:ext>
                  </a:extLst>
                </a:gridCol>
              </a:tblGrid>
              <a:tr h="636457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Median Government Expenditure Per Pupil on Primary and Secondary Education, 2014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647079"/>
                  </a:ext>
                </a:extLst>
              </a:tr>
              <a:tr h="31822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Constant 2013 US$, purchasing</a:t>
                      </a:r>
                      <a:r>
                        <a:rPr lang="en-US" sz="1200" b="0" i="1" u="none" strike="noStrike" baseline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power parity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8509432"/>
                  </a:ext>
                </a:extLst>
              </a:tr>
              <a:tr h="1048243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Regions</a:t>
                      </a:r>
                      <a:r>
                        <a:rPr lang="en-US" sz="2000" b="1" i="0" u="none" strike="noStrike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 / </a:t>
                      </a:r>
                      <a:r>
                        <a:rPr lang="en-US" sz="20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Countries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Primary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Secondary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Multiple of Secondary to Primary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116070"/>
                  </a:ext>
                </a:extLst>
              </a:tr>
              <a:tr h="499243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Sub-Saharan Africa (all countries)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412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1.98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8729085"/>
                  </a:ext>
                </a:extLst>
              </a:tr>
              <a:tr h="555330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Sub-Saharan Africa (countries with 6-year primary and 3-year lower</a:t>
                      </a:r>
                      <a:r>
                        <a:rPr lang="en-US" sz="2000" b="0" i="0" u="none" strike="noStrike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 secondary</a:t>
                      </a:r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366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817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2.23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9243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Uganda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104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318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3.06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5278479"/>
                  </a:ext>
                </a:extLst>
              </a:tr>
              <a:tr h="499243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South Africa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2240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2532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1.13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436685"/>
                  </a:ext>
                </a:extLst>
              </a:tr>
              <a:tr h="318228"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331198"/>
                  </a:ext>
                </a:extLst>
              </a:tr>
              <a:tr h="452543">
                <a:tc gridSpan="5">
                  <a:txBody>
                    <a:bodyPr/>
                    <a:lstStyle/>
                    <a:p>
                      <a:pPr algn="l" fontAlgn="t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Constructed from UNESCO 2016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41333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2660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80C21-0959-4B22-AAE3-6B749500285B}" type="slidenum">
              <a:rPr lang="en-US" smtClean="0"/>
              <a:t>9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33A97D-EF38-4E4F-B4E3-A875938CB298}"/>
              </a:ext>
            </a:extLst>
          </p:cNvPr>
          <p:cNvSpPr/>
          <p:nvPr/>
        </p:nvSpPr>
        <p:spPr>
          <a:xfrm>
            <a:off x="1565296" y="1065777"/>
            <a:ext cx="90576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Objective: full completion rates of primary education, while improving quality, by 2025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 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7630D8-1C9B-0A4E-B553-E52208E3C745}"/>
              </a:ext>
            </a:extLst>
          </p:cNvPr>
          <p:cNvSpPr txBox="1"/>
          <p:nvPr/>
        </p:nvSpPr>
        <p:spPr>
          <a:xfrm>
            <a:off x="416511" y="139856"/>
            <a:ext cx="11355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+mj-lt"/>
              </a:rPr>
              <a:t>Policies and reforms required at PRIMARY LEVEL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CA5C3770-A1F0-6E43-AA00-10705A79930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327771" y="1002061"/>
            <a:ext cx="1071004" cy="1071004"/>
          </a:xfrm>
          <a:prstGeom prst="rect">
            <a:avLst/>
          </a:prstGeom>
        </p:spPr>
      </p:pic>
      <p:pic>
        <p:nvPicPr>
          <p:cNvPr id="22" name="Graphic 21" descr="Business Growth">
            <a:extLst>
              <a:ext uri="{FF2B5EF4-FFF2-40B4-BE49-F238E27FC236}">
                <a16:creationId xmlns:a16="http://schemas.microsoft.com/office/drawing/2014/main" id="{E99BE165-776C-A548-A89C-6D973FA64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495197" y="5042909"/>
            <a:ext cx="914400" cy="914400"/>
          </a:xfrm>
          <a:prstGeom prst="rect">
            <a:avLst/>
          </a:prstGeom>
        </p:spPr>
      </p:pic>
      <p:pic>
        <p:nvPicPr>
          <p:cNvPr id="24" name="Graphic 23" descr="Diploma roll">
            <a:extLst>
              <a:ext uri="{FF2B5EF4-FFF2-40B4-BE49-F238E27FC236}">
                <a16:creationId xmlns:a16="http://schemas.microsoft.com/office/drawing/2014/main" id="{AAC603FB-EABB-E043-8FEA-55B67594C3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495197" y="3652227"/>
            <a:ext cx="914400" cy="914400"/>
          </a:xfrm>
          <a:prstGeom prst="rect">
            <a:avLst/>
          </a:prstGeom>
        </p:spPr>
      </p:pic>
      <p:pic>
        <p:nvPicPr>
          <p:cNvPr id="27" name="Graphic 26" descr="Baby">
            <a:extLst>
              <a:ext uri="{FF2B5EF4-FFF2-40B4-BE49-F238E27FC236}">
                <a16:creationId xmlns:a16="http://schemas.microsoft.com/office/drawing/2014/main" id="{7D6D46AA-D303-7643-A943-6ABE31EB2F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496188" y="2235161"/>
            <a:ext cx="914400" cy="9144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0471924-C1F9-AC4D-A43C-8F6ABAF77199}"/>
              </a:ext>
            </a:extLst>
          </p:cNvPr>
          <p:cNvSpPr txBox="1"/>
          <p:nvPr/>
        </p:nvSpPr>
        <p:spPr>
          <a:xfrm>
            <a:off x="2532432" y="2242575"/>
            <a:ext cx="7714654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/>
              <a:t>1. Expand pre-primary education and early childhood education programs (enrollment of 50%)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CAB728-ACB8-9A42-AA71-785B66654906}"/>
              </a:ext>
            </a:extLst>
          </p:cNvPr>
          <p:cNvSpPr txBox="1"/>
          <p:nvPr/>
        </p:nvSpPr>
        <p:spPr>
          <a:xfrm>
            <a:off x="2541685" y="3652227"/>
            <a:ext cx="7952143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/>
              <a:t>2. Consistently implement existing automatic promotion policy with accompanying quality-enhancement measures</a:t>
            </a:r>
          </a:p>
          <a:p>
            <a:endParaRPr lang="en-US" sz="2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ABB862-C8D2-3F4A-A1C6-0B967E5C204D}"/>
              </a:ext>
            </a:extLst>
          </p:cNvPr>
          <p:cNvSpPr txBox="1"/>
          <p:nvPr/>
        </p:nvSpPr>
        <p:spPr>
          <a:xfrm>
            <a:off x="2543164" y="5114456"/>
            <a:ext cx="661535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/>
              <a:t>3</a:t>
            </a:r>
            <a:r>
              <a:rPr lang="en-US" sz="2400" dirty="0"/>
              <a:t>. </a:t>
            </a:r>
            <a:r>
              <a:rPr lang="en-US" sz="2400" b="1" dirty="0"/>
              <a:t>Improve transition to lower secondary 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040570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4A3277B7707A48B0E1B9AC835E8163" ma:contentTypeVersion="15" ma:contentTypeDescription="Create a new document." ma:contentTypeScope="" ma:versionID="e4dcdc187af29272647726f871e0e289">
  <xsd:schema xmlns:xsd="http://www.w3.org/2001/XMLSchema" xmlns:xs="http://www.w3.org/2001/XMLSchema" xmlns:p="http://schemas.microsoft.com/office/2006/metadata/properties" xmlns:ns1="http://schemas.microsoft.com/sharepoint/v3" xmlns:ns3="eda4fd43-f936-4ced-9b4a-46c1ef7d5473" xmlns:ns4="aa3449fd-d373-417f-9c8d-cf261ce8b785" targetNamespace="http://schemas.microsoft.com/office/2006/metadata/properties" ma:root="true" ma:fieldsID="898c208f84040a1b236f28854aa6b2dc" ns1:_="" ns3:_="" ns4:_="">
    <xsd:import namespace="http://schemas.microsoft.com/sharepoint/v3"/>
    <xsd:import namespace="eda4fd43-f936-4ced-9b4a-46c1ef7d5473"/>
    <xsd:import namespace="aa3449fd-d373-417f-9c8d-cf261ce8b78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description="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description="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a4fd43-f936-4ced-9b4a-46c1ef7d54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449fd-d373-417f-9c8d-cf261ce8b785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9F9B1EC-E028-4B3A-A4A9-9F1239E5ADD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0EE0B4-0966-4BB6-B769-D97FA9E333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da4fd43-f936-4ced-9b4a-46c1ef7d5473"/>
    <ds:schemaRef ds:uri="aa3449fd-d373-417f-9c8d-cf261ce8b7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99D9434-9536-43CF-8250-AFE9DCB00C6E}">
  <ds:schemaRefs>
    <ds:schemaRef ds:uri="aa3449fd-d373-417f-9c8d-cf261ce8b785"/>
    <ds:schemaRef ds:uri="http://schemas.microsoft.com/sharepoint/v3"/>
    <ds:schemaRef ds:uri="http://www.w3.org/XML/1998/namespace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eda4fd43-f936-4ced-9b4a-46c1ef7d5473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547</Words>
  <Application>Microsoft Office PowerPoint</Application>
  <PresentationFormat>Widescreen</PresentationFormat>
  <Paragraphs>109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Narrow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Human Capital Index:  a key determinant of economic development, productivity and wealth </vt:lpstr>
      <vt:lpstr>PowerPoint Presentation</vt:lpstr>
      <vt:lpstr>PowerPoint Presentation</vt:lpstr>
      <vt:lpstr>PowerPoint Presentation</vt:lpstr>
      <vt:lpstr>PowerPoint Presentation</vt:lpstr>
      <vt:lpstr>Per capita spending is extremely low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Joanna Juzon</dc:creator>
  <cp:lastModifiedBy>Caroline Namukwaya</cp:lastModifiedBy>
  <cp:revision>27</cp:revision>
  <dcterms:created xsi:type="dcterms:W3CDTF">2019-05-29T13:03:48Z</dcterms:created>
  <dcterms:modified xsi:type="dcterms:W3CDTF">2019-08-21T15:35:21Z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0x010100884A3277B7707A48B0E1B9AC835E8163</vt:lpwstr>
  </property>
</Properties>
</file>